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Helvetica Neue Light" panose="020B0604020202020204" charset="0"/>
      <p:regular r:id="rId37"/>
      <p:bold r:id="rId38"/>
      <p:italic r:id="rId39"/>
      <p:boldItalic r:id="rId40"/>
    </p:embeddedFont>
    <p:embeddedFont>
      <p:font typeface="Microsoft YaHei" panose="020B0503020204020204" pitchFamily="34" charset="-122"/>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0b0d22441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g30b0d22441d_0_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0b0d22441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9" name="Google Shape;449;g30b0d22441d_0_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0b0d22441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g30b0d22441d_0_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0b0d22441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g30b0d22441d_0_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0b0d22441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 name="Google Shape;491;g30b0d22441d_0_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0b0d22441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4" name="Google Shape;504;g30b0d22441d_0_1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 name="Google Shape;287;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 name="Google Shape;530;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0b0d22441d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 name="Google Shape;543;g30b0d22441d_0_1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0b0d22441d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6" name="Google Shape;556;g30b0d22441d_0_1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3" name="Google Shape;583;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6" name="Google Shape;596;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9" name="Google Shape;609;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3" name="Google Shape;623;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0b078d61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9" name="Google Shape;649;g30b078d61a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0b078d61a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g30b078d61a6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5" name="Google Shape;315;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8" name="Google Shape;328;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0b0d22441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1" name="Google Shape;341;g30b0d22441d_0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0b0d22441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g30b0d22441d_0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FTs like precision agriculture, remote sensing &amp; AI-powered forming equipment can help increase agricultural productivity in LDCs. This can improve fiid security &amp; contribute to the achievement of SDG 2 (Zero Hunger).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_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524000" y="3602037"/>
            <a:ext cx="9144000" cy="1655763"/>
          </a:xfrm>
          <a:prstGeom prst="rect">
            <a:avLst/>
          </a:prstGeom>
          <a:noFill/>
          <a:ln>
            <a:noFill/>
          </a:ln>
        </p:spPr>
        <p:txBody>
          <a:bodyPr spcFirstLastPara="1" wrap="square" lIns="45700" tIns="45700" rIns="45700" bIns="45700" anchor="t" anchorCtr="0">
            <a:normAutofit/>
          </a:bodyPr>
          <a:lstStyle>
            <a:lvl1pPr marL="457200" lvl="0" indent="-228600" algn="ctr">
              <a:lnSpc>
                <a:spcPct val="90000"/>
              </a:lnSpc>
              <a:spcBef>
                <a:spcPts val="1000"/>
              </a:spcBef>
              <a:spcAft>
                <a:spcPts val="0"/>
              </a:spcAft>
              <a:buClr>
                <a:srgbClr val="FFFFFF"/>
              </a:buClr>
              <a:buSzPts val="2400"/>
              <a:buFont typeface="Calibri"/>
              <a:buNone/>
              <a:defRPr sz="2400"/>
            </a:lvl1pPr>
            <a:lvl2pPr marL="914400" lvl="1" indent="-228600" algn="ctr">
              <a:lnSpc>
                <a:spcPct val="90000"/>
              </a:lnSpc>
              <a:spcBef>
                <a:spcPts val="1000"/>
              </a:spcBef>
              <a:spcAft>
                <a:spcPts val="0"/>
              </a:spcAft>
              <a:buClr>
                <a:srgbClr val="FFFFFF"/>
              </a:buClr>
              <a:buSzPts val="2400"/>
              <a:buFont typeface="Calibri"/>
              <a:buNone/>
              <a:defRPr sz="2400"/>
            </a:lvl2pPr>
            <a:lvl3pPr marL="1371600" lvl="2" indent="-228600" algn="ctr">
              <a:lnSpc>
                <a:spcPct val="90000"/>
              </a:lnSpc>
              <a:spcBef>
                <a:spcPts val="1000"/>
              </a:spcBef>
              <a:spcAft>
                <a:spcPts val="0"/>
              </a:spcAft>
              <a:buClr>
                <a:srgbClr val="FFFFFF"/>
              </a:buClr>
              <a:buSzPts val="2400"/>
              <a:buFont typeface="Calibri"/>
              <a:buNone/>
              <a:defRPr sz="2400"/>
            </a:lvl3pPr>
            <a:lvl4pPr marL="1828800" lvl="3" indent="-228600" algn="ctr">
              <a:lnSpc>
                <a:spcPct val="90000"/>
              </a:lnSpc>
              <a:spcBef>
                <a:spcPts val="1000"/>
              </a:spcBef>
              <a:spcAft>
                <a:spcPts val="0"/>
              </a:spcAft>
              <a:buClr>
                <a:srgbClr val="FFFFFF"/>
              </a:buClr>
              <a:buSzPts val="2400"/>
              <a:buFont typeface="Calibri"/>
              <a:buNone/>
              <a:defRPr sz="2400"/>
            </a:lvl4pPr>
            <a:lvl5pPr marL="2286000" lvl="4" indent="-228600" algn="ctr">
              <a:lnSpc>
                <a:spcPct val="90000"/>
              </a:lnSpc>
              <a:spcBef>
                <a:spcPts val="1000"/>
              </a:spcBef>
              <a:spcAft>
                <a:spcPts val="0"/>
              </a:spcAft>
              <a:buClr>
                <a:srgbClr val="FFFFFF"/>
              </a:buClr>
              <a:buSzPts val="2400"/>
              <a:buFont typeface="Calibri"/>
              <a:buNone/>
              <a:defRPr sz="24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1" name="Google Shape;11;p2"/>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Picture with Caption">
  <p:cSld name="3_Picture with Caption">
    <p:bg>
      <p:bgPr>
        <a:solidFill>
          <a:srgbClr val="2B2551"/>
        </a:solidFill>
        <a:effectLst/>
      </p:bgPr>
    </p:bg>
    <p:spTree>
      <p:nvGrpSpPr>
        <p:cNvPr id="1" name="Shape 39"/>
        <p:cNvGrpSpPr/>
        <p:nvPr/>
      </p:nvGrpSpPr>
      <p:grpSpPr>
        <a:xfrm>
          <a:off x="0" y="0"/>
          <a:ext cx="0" cy="0"/>
          <a:chOff x="0" y="0"/>
          <a:chExt cx="0" cy="0"/>
        </a:xfrm>
      </p:grpSpPr>
      <p:pic>
        <p:nvPicPr>
          <p:cNvPr id="40" name="Google Shape;40;p11"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41" name="Google Shape;41;p11"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42" name="Google Shape;42;p11"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43" name="Google Shape;43;p11"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44" name="Google Shape;44;p11"/>
          <p:cNvSpPr txBox="1">
            <a:spLocks noGrp="1"/>
          </p:cNvSpPr>
          <p:nvPr>
            <p:ph type="title"/>
          </p:nvPr>
        </p:nvSpPr>
        <p:spPr>
          <a:xfrm>
            <a:off x="839787" y="457200"/>
            <a:ext cx="3932239"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45" name="Google Shape;45;p11"/>
          <p:cNvSpPr>
            <a:spLocks noGrp="1"/>
          </p:cNvSpPr>
          <p:nvPr>
            <p:ph type="pic" idx="2"/>
          </p:nvPr>
        </p:nvSpPr>
        <p:spPr>
          <a:xfrm>
            <a:off x="5183187" y="987425"/>
            <a:ext cx="6172201" cy="4873625"/>
          </a:xfrm>
          <a:prstGeom prst="rect">
            <a:avLst/>
          </a:prstGeom>
          <a:noFill/>
          <a:ln>
            <a:noFill/>
          </a:ln>
        </p:spPr>
      </p:sp>
      <p:sp>
        <p:nvSpPr>
          <p:cNvPr id="46" name="Google Shape;46;p11"/>
          <p:cNvSpPr txBox="1">
            <a:spLocks noGrp="1"/>
          </p:cNvSpPr>
          <p:nvPr>
            <p:ph type="body" idx="1"/>
          </p:nvPr>
        </p:nvSpPr>
        <p:spPr>
          <a:xfrm>
            <a:off x="839787" y="2057400"/>
            <a:ext cx="3932239" cy="38115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FFFFFF"/>
              </a:buClr>
              <a:buSzPts val="1600"/>
              <a:buFont typeface="Calibri"/>
              <a:buNone/>
              <a:defRPr sz="1600"/>
            </a:lvl1pPr>
            <a:lvl2pPr marL="914400" lvl="1" indent="-228600" algn="l">
              <a:lnSpc>
                <a:spcPct val="90000"/>
              </a:lnSpc>
              <a:spcBef>
                <a:spcPts val="1000"/>
              </a:spcBef>
              <a:spcAft>
                <a:spcPts val="0"/>
              </a:spcAft>
              <a:buClr>
                <a:srgbClr val="FFFFFF"/>
              </a:buClr>
              <a:buSzPts val="1600"/>
              <a:buFont typeface="Calibri"/>
              <a:buNone/>
              <a:defRPr sz="1600"/>
            </a:lvl2pPr>
            <a:lvl3pPr marL="1371600" lvl="2" indent="-228600" algn="l">
              <a:lnSpc>
                <a:spcPct val="90000"/>
              </a:lnSpc>
              <a:spcBef>
                <a:spcPts val="1000"/>
              </a:spcBef>
              <a:spcAft>
                <a:spcPts val="0"/>
              </a:spcAft>
              <a:buClr>
                <a:srgbClr val="FFFFFF"/>
              </a:buClr>
              <a:buSzPts val="1600"/>
              <a:buFont typeface="Calibri"/>
              <a:buNone/>
              <a:defRPr sz="1600"/>
            </a:lvl3pPr>
            <a:lvl4pPr marL="1828800" lvl="3" indent="-228600" algn="l">
              <a:lnSpc>
                <a:spcPct val="90000"/>
              </a:lnSpc>
              <a:spcBef>
                <a:spcPts val="1000"/>
              </a:spcBef>
              <a:spcAft>
                <a:spcPts val="0"/>
              </a:spcAft>
              <a:buClr>
                <a:srgbClr val="FFFFFF"/>
              </a:buClr>
              <a:buSzPts val="1600"/>
              <a:buFont typeface="Calibri"/>
              <a:buNone/>
              <a:defRPr sz="1600"/>
            </a:lvl4pPr>
            <a:lvl5pPr marL="2286000" lvl="4" indent="-228600" algn="l">
              <a:lnSpc>
                <a:spcPct val="90000"/>
              </a:lnSpc>
              <a:spcBef>
                <a:spcPts val="1000"/>
              </a:spcBef>
              <a:spcAft>
                <a:spcPts val="0"/>
              </a:spcAft>
              <a:buClr>
                <a:srgbClr val="FFFFFF"/>
              </a:buClr>
              <a:buSzPts val="1600"/>
              <a:buFont typeface="Calibri"/>
              <a:buNone/>
              <a:defRPr sz="16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47" name="Google Shape;47;p11"/>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Blue background">
  <p:cSld name="3_Blue background">
    <p:bg>
      <p:bgPr>
        <a:solidFill>
          <a:srgbClr val="2B2551"/>
        </a:solid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0869247" y="6400151"/>
            <a:ext cx="273610" cy="27752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sz="1200" b="0" i="0" u="none" strike="noStrike" cap="none">
              <a:solidFill>
                <a:srgbClr val="FEFFFE"/>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rgbClr val="2B2551"/>
        </a:solidFill>
        <a:effectLst/>
      </p:bgPr>
    </p:bg>
    <p:spTree>
      <p:nvGrpSpPr>
        <p:cNvPr id="1" name="Shape 50"/>
        <p:cNvGrpSpPr/>
        <p:nvPr/>
      </p:nvGrpSpPr>
      <p:grpSpPr>
        <a:xfrm>
          <a:off x="0" y="0"/>
          <a:ext cx="0" cy="0"/>
          <a:chOff x="0" y="0"/>
          <a:chExt cx="0" cy="0"/>
        </a:xfrm>
      </p:grpSpPr>
      <p:pic>
        <p:nvPicPr>
          <p:cNvPr id="51" name="Google Shape;51;p13"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52" name="Google Shape;52;p13"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53" name="Google Shape;53;p13"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54" name="Google Shape;54;p13"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55" name="Google Shape;55;p13"/>
          <p:cNvSpPr txBox="1">
            <a:spLocks noGrp="1"/>
          </p:cNvSpPr>
          <p:nvPr>
            <p:ph type="title"/>
          </p:nvPr>
        </p:nvSpPr>
        <p:spPr>
          <a:xfrm>
            <a:off x="1524000" y="1122362"/>
            <a:ext cx="9144000" cy="2387601"/>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56" name="Google Shape;56;p13"/>
          <p:cNvSpPr txBox="1">
            <a:spLocks noGrp="1"/>
          </p:cNvSpPr>
          <p:nvPr>
            <p:ph type="body" idx="1"/>
          </p:nvPr>
        </p:nvSpPr>
        <p:spPr>
          <a:xfrm>
            <a:off x="1524000" y="3602037"/>
            <a:ext cx="9144000" cy="1655763"/>
          </a:xfrm>
          <a:prstGeom prst="rect">
            <a:avLst/>
          </a:prstGeom>
          <a:noFill/>
          <a:ln>
            <a:noFill/>
          </a:ln>
        </p:spPr>
        <p:txBody>
          <a:bodyPr spcFirstLastPara="1" wrap="square" lIns="45700" tIns="45700" rIns="45700" bIns="45700" anchor="t" anchorCtr="0">
            <a:normAutofit/>
          </a:bodyPr>
          <a:lstStyle>
            <a:lvl1pPr marL="457200" lvl="0" indent="-228600" algn="ctr">
              <a:lnSpc>
                <a:spcPct val="90000"/>
              </a:lnSpc>
              <a:spcBef>
                <a:spcPts val="1000"/>
              </a:spcBef>
              <a:spcAft>
                <a:spcPts val="0"/>
              </a:spcAft>
              <a:buClr>
                <a:srgbClr val="FFFFFF"/>
              </a:buClr>
              <a:buSzPts val="2400"/>
              <a:buFont typeface="Calibri"/>
              <a:buNone/>
              <a:defRPr sz="2400"/>
            </a:lvl1pPr>
            <a:lvl2pPr marL="914400" lvl="1" indent="-228600" algn="ctr">
              <a:lnSpc>
                <a:spcPct val="90000"/>
              </a:lnSpc>
              <a:spcBef>
                <a:spcPts val="1000"/>
              </a:spcBef>
              <a:spcAft>
                <a:spcPts val="0"/>
              </a:spcAft>
              <a:buClr>
                <a:srgbClr val="FFFFFF"/>
              </a:buClr>
              <a:buSzPts val="2400"/>
              <a:buFont typeface="Calibri"/>
              <a:buNone/>
              <a:defRPr sz="2400"/>
            </a:lvl2pPr>
            <a:lvl3pPr marL="1371600" lvl="2" indent="-228600" algn="ctr">
              <a:lnSpc>
                <a:spcPct val="90000"/>
              </a:lnSpc>
              <a:spcBef>
                <a:spcPts val="1000"/>
              </a:spcBef>
              <a:spcAft>
                <a:spcPts val="0"/>
              </a:spcAft>
              <a:buClr>
                <a:srgbClr val="FFFFFF"/>
              </a:buClr>
              <a:buSzPts val="2400"/>
              <a:buFont typeface="Calibri"/>
              <a:buNone/>
              <a:defRPr sz="2400"/>
            </a:lvl3pPr>
            <a:lvl4pPr marL="1828800" lvl="3" indent="-228600" algn="ctr">
              <a:lnSpc>
                <a:spcPct val="90000"/>
              </a:lnSpc>
              <a:spcBef>
                <a:spcPts val="1000"/>
              </a:spcBef>
              <a:spcAft>
                <a:spcPts val="0"/>
              </a:spcAft>
              <a:buClr>
                <a:srgbClr val="FFFFFF"/>
              </a:buClr>
              <a:buSzPts val="2400"/>
              <a:buFont typeface="Calibri"/>
              <a:buNone/>
              <a:defRPr sz="2400"/>
            </a:lvl4pPr>
            <a:lvl5pPr marL="2286000" lvl="4" indent="-228600" algn="ctr">
              <a:lnSpc>
                <a:spcPct val="90000"/>
              </a:lnSpc>
              <a:spcBef>
                <a:spcPts val="1000"/>
              </a:spcBef>
              <a:spcAft>
                <a:spcPts val="0"/>
              </a:spcAft>
              <a:buClr>
                <a:srgbClr val="FFFFFF"/>
              </a:buClr>
              <a:buSzPts val="2400"/>
              <a:buFont typeface="Calibri"/>
              <a:buNone/>
              <a:defRPr sz="24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57" name="Google Shape;57;p13"/>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rgbClr val="2B2551"/>
        </a:solidFill>
        <a:effectLst/>
      </p:bgPr>
    </p:bg>
    <p:spTree>
      <p:nvGrpSpPr>
        <p:cNvPr id="1" name="Shape 58"/>
        <p:cNvGrpSpPr/>
        <p:nvPr/>
      </p:nvGrpSpPr>
      <p:grpSpPr>
        <a:xfrm>
          <a:off x="0" y="0"/>
          <a:ext cx="0" cy="0"/>
          <a:chOff x="0" y="0"/>
          <a:chExt cx="0" cy="0"/>
        </a:xfrm>
      </p:grpSpPr>
      <p:pic>
        <p:nvPicPr>
          <p:cNvPr id="59" name="Google Shape;59;p14"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60" name="Google Shape;60;p14"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61" name="Google Shape;61;p14"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62" name="Google Shape;62;p14"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63" name="Google Shape;63;p14"/>
          <p:cNvSpPr txBox="1">
            <a:spLocks noGrp="1"/>
          </p:cNvSpPr>
          <p:nvPr>
            <p:ph type="title"/>
          </p:nvPr>
        </p:nvSpPr>
        <p:spPr>
          <a:xfrm>
            <a:off x="1039653" y="1064778"/>
            <a:ext cx="10112696" cy="921256"/>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64" name="Google Shape;64;p14"/>
          <p:cNvSpPr txBox="1">
            <a:spLocks noGrp="1"/>
          </p:cNvSpPr>
          <p:nvPr>
            <p:ph type="body" idx="1"/>
          </p:nvPr>
        </p:nvSpPr>
        <p:spPr>
          <a:xfrm>
            <a:off x="1049144" y="2007218"/>
            <a:ext cx="10093712" cy="4169745"/>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65" name="Google Shape;65;p14"/>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ection Header">
  <p:cSld name="2_Section Header">
    <p:bg>
      <p:bgPr>
        <a:solidFill>
          <a:srgbClr val="2B2551"/>
        </a:solidFill>
        <a:effectLst/>
      </p:bgPr>
    </p:bg>
    <p:spTree>
      <p:nvGrpSpPr>
        <p:cNvPr id="1" name="Shape 66"/>
        <p:cNvGrpSpPr/>
        <p:nvPr/>
      </p:nvGrpSpPr>
      <p:grpSpPr>
        <a:xfrm>
          <a:off x="0" y="0"/>
          <a:ext cx="0" cy="0"/>
          <a:chOff x="0" y="0"/>
          <a:chExt cx="0" cy="0"/>
        </a:xfrm>
      </p:grpSpPr>
      <p:pic>
        <p:nvPicPr>
          <p:cNvPr id="67" name="Google Shape;67;p15"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68" name="Google Shape;68;p15"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69" name="Google Shape;69;p15"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70" name="Google Shape;70;p15"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71" name="Google Shape;71;p15"/>
          <p:cNvSpPr txBox="1">
            <a:spLocks noGrp="1"/>
          </p:cNvSpPr>
          <p:nvPr>
            <p:ph type="title"/>
          </p:nvPr>
        </p:nvSpPr>
        <p:spPr>
          <a:xfrm>
            <a:off x="831850" y="1709738"/>
            <a:ext cx="10515600" cy="2852737"/>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72" name="Google Shape;72;p15"/>
          <p:cNvSpPr txBox="1">
            <a:spLocks noGrp="1"/>
          </p:cNvSpPr>
          <p:nvPr>
            <p:ph type="body" idx="1"/>
          </p:nvPr>
        </p:nvSpPr>
        <p:spPr>
          <a:xfrm>
            <a:off x="831850" y="4589462"/>
            <a:ext cx="10515600" cy="15001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FEFFFE"/>
              </a:buClr>
              <a:buSzPts val="2400"/>
              <a:buFont typeface="Calibri"/>
              <a:buNone/>
              <a:defRPr sz="2400">
                <a:solidFill>
                  <a:srgbClr val="FEFFFE"/>
                </a:solidFill>
              </a:defRPr>
            </a:lvl1pPr>
            <a:lvl2pPr marL="914400" lvl="1" indent="-228600" algn="l">
              <a:lnSpc>
                <a:spcPct val="90000"/>
              </a:lnSpc>
              <a:spcBef>
                <a:spcPts val="1000"/>
              </a:spcBef>
              <a:spcAft>
                <a:spcPts val="0"/>
              </a:spcAft>
              <a:buClr>
                <a:srgbClr val="FEFFFE"/>
              </a:buClr>
              <a:buSzPts val="2400"/>
              <a:buFont typeface="Calibri"/>
              <a:buNone/>
              <a:defRPr sz="2400">
                <a:solidFill>
                  <a:srgbClr val="FEFFFE"/>
                </a:solidFill>
              </a:defRPr>
            </a:lvl2pPr>
            <a:lvl3pPr marL="1371600" lvl="2" indent="-228600" algn="l">
              <a:lnSpc>
                <a:spcPct val="90000"/>
              </a:lnSpc>
              <a:spcBef>
                <a:spcPts val="1000"/>
              </a:spcBef>
              <a:spcAft>
                <a:spcPts val="0"/>
              </a:spcAft>
              <a:buClr>
                <a:srgbClr val="FEFFFE"/>
              </a:buClr>
              <a:buSzPts val="2400"/>
              <a:buFont typeface="Calibri"/>
              <a:buNone/>
              <a:defRPr sz="2400">
                <a:solidFill>
                  <a:srgbClr val="FEFFFE"/>
                </a:solidFill>
              </a:defRPr>
            </a:lvl3pPr>
            <a:lvl4pPr marL="1828800" lvl="3" indent="-228600" algn="l">
              <a:lnSpc>
                <a:spcPct val="90000"/>
              </a:lnSpc>
              <a:spcBef>
                <a:spcPts val="1000"/>
              </a:spcBef>
              <a:spcAft>
                <a:spcPts val="0"/>
              </a:spcAft>
              <a:buClr>
                <a:srgbClr val="FEFFFE"/>
              </a:buClr>
              <a:buSzPts val="2400"/>
              <a:buFont typeface="Calibri"/>
              <a:buNone/>
              <a:defRPr sz="2400">
                <a:solidFill>
                  <a:srgbClr val="FEFFFE"/>
                </a:solidFill>
              </a:defRPr>
            </a:lvl4pPr>
            <a:lvl5pPr marL="2286000" lvl="4" indent="-228600" algn="l">
              <a:lnSpc>
                <a:spcPct val="90000"/>
              </a:lnSpc>
              <a:spcBef>
                <a:spcPts val="1000"/>
              </a:spcBef>
              <a:spcAft>
                <a:spcPts val="0"/>
              </a:spcAft>
              <a:buClr>
                <a:srgbClr val="FEFFFE"/>
              </a:buClr>
              <a:buSzPts val="2400"/>
              <a:buFont typeface="Calibri"/>
              <a:buNone/>
              <a:defRPr sz="2400">
                <a:solidFill>
                  <a:srgbClr val="FEFFFE"/>
                </a:solidFill>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73" name="Google Shape;73;p15"/>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wo Content">
  <p:cSld name="3_Two Content">
    <p:bg>
      <p:bgPr>
        <a:solidFill>
          <a:srgbClr val="2B2551"/>
        </a:solidFill>
        <a:effectLst/>
      </p:bgPr>
    </p:bg>
    <p:spTree>
      <p:nvGrpSpPr>
        <p:cNvPr id="1" name="Shape 74"/>
        <p:cNvGrpSpPr/>
        <p:nvPr/>
      </p:nvGrpSpPr>
      <p:grpSpPr>
        <a:xfrm>
          <a:off x="0" y="0"/>
          <a:ext cx="0" cy="0"/>
          <a:chOff x="0" y="0"/>
          <a:chExt cx="0" cy="0"/>
        </a:xfrm>
      </p:grpSpPr>
      <p:pic>
        <p:nvPicPr>
          <p:cNvPr id="75" name="Google Shape;75;p16"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76" name="Google Shape;76;p16"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77" name="Google Shape;77;p16"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78" name="Google Shape;78;p16"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79" name="Google Shape;79;p16"/>
          <p:cNvSpPr txBox="1">
            <a:spLocks noGrp="1"/>
          </p:cNvSpPr>
          <p:nvPr>
            <p:ph type="title"/>
          </p:nvPr>
        </p:nvSpPr>
        <p:spPr>
          <a:xfrm>
            <a:off x="1039653" y="1153987"/>
            <a:ext cx="10112696" cy="921255"/>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80" name="Google Shape;80;p16"/>
          <p:cNvSpPr txBox="1">
            <a:spLocks noGrp="1"/>
          </p:cNvSpPr>
          <p:nvPr>
            <p:ph type="body" idx="1"/>
          </p:nvPr>
        </p:nvSpPr>
        <p:spPr>
          <a:xfrm>
            <a:off x="1039653" y="2087361"/>
            <a:ext cx="4919546" cy="4089601"/>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81" name="Google Shape;81;p16"/>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Comparison">
  <p:cSld name="2_Comparison">
    <p:bg>
      <p:bgPr>
        <a:solidFill>
          <a:srgbClr val="2B2551"/>
        </a:solidFill>
        <a:effectLst/>
      </p:bgPr>
    </p:bg>
    <p:spTree>
      <p:nvGrpSpPr>
        <p:cNvPr id="1" name="Shape 82"/>
        <p:cNvGrpSpPr/>
        <p:nvPr/>
      </p:nvGrpSpPr>
      <p:grpSpPr>
        <a:xfrm>
          <a:off x="0" y="0"/>
          <a:ext cx="0" cy="0"/>
          <a:chOff x="0" y="0"/>
          <a:chExt cx="0" cy="0"/>
        </a:xfrm>
      </p:grpSpPr>
      <p:pic>
        <p:nvPicPr>
          <p:cNvPr id="83" name="Google Shape;83;p17"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84" name="Google Shape;84;p17"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85" name="Google Shape;85;p17"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86" name="Google Shape;86;p17"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87" name="Google Shape;87;p17"/>
          <p:cNvSpPr txBox="1">
            <a:spLocks noGrp="1"/>
          </p:cNvSpPr>
          <p:nvPr>
            <p:ph type="body" idx="1"/>
          </p:nvPr>
        </p:nvSpPr>
        <p:spPr>
          <a:xfrm>
            <a:off x="1039652" y="1987368"/>
            <a:ext cx="4957923" cy="597100"/>
          </a:xfrm>
          <a:prstGeom prst="rect">
            <a:avLst/>
          </a:prstGeom>
          <a:noFill/>
          <a:ln>
            <a:noFill/>
          </a:ln>
        </p:spPr>
        <p:txBody>
          <a:bodyPr spcFirstLastPara="1" wrap="square" lIns="45700" tIns="45700" rIns="45700" bIns="45700" anchor="b" anchorCtr="0">
            <a:normAutofit/>
          </a:bodyPr>
          <a:lstStyle>
            <a:lvl1pPr marL="457200" lvl="0" indent="-228600" algn="l">
              <a:lnSpc>
                <a:spcPct val="90000"/>
              </a:lnSpc>
              <a:spcBef>
                <a:spcPts val="1000"/>
              </a:spcBef>
              <a:spcAft>
                <a:spcPts val="0"/>
              </a:spcAft>
              <a:buClr>
                <a:srgbClr val="FFFFFF"/>
              </a:buClr>
              <a:buSzPts val="2400"/>
              <a:buFont typeface="Calibri"/>
              <a:buNone/>
              <a:defRPr sz="2400" b="1"/>
            </a:lvl1pPr>
            <a:lvl2pPr marL="914400" lvl="1" indent="-228600" algn="l">
              <a:lnSpc>
                <a:spcPct val="90000"/>
              </a:lnSpc>
              <a:spcBef>
                <a:spcPts val="1000"/>
              </a:spcBef>
              <a:spcAft>
                <a:spcPts val="0"/>
              </a:spcAft>
              <a:buClr>
                <a:srgbClr val="FFFFFF"/>
              </a:buClr>
              <a:buSzPts val="2400"/>
              <a:buFont typeface="Calibri"/>
              <a:buNone/>
              <a:defRPr sz="2400" b="1"/>
            </a:lvl2pPr>
            <a:lvl3pPr marL="1371600" lvl="2" indent="-228600" algn="l">
              <a:lnSpc>
                <a:spcPct val="90000"/>
              </a:lnSpc>
              <a:spcBef>
                <a:spcPts val="1000"/>
              </a:spcBef>
              <a:spcAft>
                <a:spcPts val="0"/>
              </a:spcAft>
              <a:buClr>
                <a:srgbClr val="FFFFFF"/>
              </a:buClr>
              <a:buSzPts val="2400"/>
              <a:buFont typeface="Calibri"/>
              <a:buNone/>
              <a:defRPr sz="2400" b="1"/>
            </a:lvl3pPr>
            <a:lvl4pPr marL="1828800" lvl="3" indent="-228600" algn="l">
              <a:lnSpc>
                <a:spcPct val="90000"/>
              </a:lnSpc>
              <a:spcBef>
                <a:spcPts val="1000"/>
              </a:spcBef>
              <a:spcAft>
                <a:spcPts val="0"/>
              </a:spcAft>
              <a:buClr>
                <a:srgbClr val="FFFFFF"/>
              </a:buClr>
              <a:buSzPts val="2400"/>
              <a:buFont typeface="Calibri"/>
              <a:buNone/>
              <a:defRPr sz="2400" b="1"/>
            </a:lvl4pPr>
            <a:lvl5pPr marL="2286000" lvl="4" indent="-228600" algn="l">
              <a:lnSpc>
                <a:spcPct val="90000"/>
              </a:lnSpc>
              <a:spcBef>
                <a:spcPts val="1000"/>
              </a:spcBef>
              <a:spcAft>
                <a:spcPts val="0"/>
              </a:spcAft>
              <a:buClr>
                <a:srgbClr val="FFFFFF"/>
              </a:buClr>
              <a:buSzPts val="2400"/>
              <a:buFont typeface="Calibri"/>
              <a:buNone/>
              <a:defRPr sz="2400" b="1"/>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88" name="Google Shape;88;p17"/>
          <p:cNvSpPr txBox="1">
            <a:spLocks noGrp="1"/>
          </p:cNvSpPr>
          <p:nvPr>
            <p:ph type="body" idx="2"/>
          </p:nvPr>
        </p:nvSpPr>
        <p:spPr>
          <a:xfrm>
            <a:off x="6172200" y="1987367"/>
            <a:ext cx="4980148" cy="601050"/>
          </a:xfrm>
          <a:prstGeom prst="rect">
            <a:avLst/>
          </a:prstGeom>
          <a:noFill/>
          <a:ln>
            <a:noFill/>
          </a:ln>
        </p:spPr>
        <p:txBody>
          <a:bodyPr spcFirstLastPara="1" wrap="square" lIns="45700" tIns="45700" rIns="45700" bIns="45700" anchor="b"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89" name="Google Shape;89;p17"/>
          <p:cNvSpPr txBox="1">
            <a:spLocks noGrp="1"/>
          </p:cNvSpPr>
          <p:nvPr>
            <p:ph type="title"/>
          </p:nvPr>
        </p:nvSpPr>
        <p:spPr>
          <a:xfrm>
            <a:off x="1039653" y="1053628"/>
            <a:ext cx="10112696" cy="921255"/>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90" name="Google Shape;90;p17"/>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Title Only">
  <p:cSld name="2_Title Only">
    <p:bg>
      <p:bgPr>
        <a:solidFill>
          <a:srgbClr val="2B2551"/>
        </a:solidFill>
        <a:effectLst/>
      </p:bgPr>
    </p:bg>
    <p:spTree>
      <p:nvGrpSpPr>
        <p:cNvPr id="1" name="Shape 91"/>
        <p:cNvGrpSpPr/>
        <p:nvPr/>
      </p:nvGrpSpPr>
      <p:grpSpPr>
        <a:xfrm>
          <a:off x="0" y="0"/>
          <a:ext cx="0" cy="0"/>
          <a:chOff x="0" y="0"/>
          <a:chExt cx="0" cy="0"/>
        </a:xfrm>
      </p:grpSpPr>
      <p:pic>
        <p:nvPicPr>
          <p:cNvPr id="92" name="Google Shape;92;p18"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93" name="Google Shape;93;p18"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94" name="Google Shape;94;p18"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95" name="Google Shape;95;p18"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96" name="Google Shape;96;p18"/>
          <p:cNvSpPr txBox="1">
            <a:spLocks noGrp="1"/>
          </p:cNvSpPr>
          <p:nvPr>
            <p:ph type="title"/>
          </p:nvPr>
        </p:nvSpPr>
        <p:spPr>
          <a:xfrm>
            <a:off x="1039653" y="1053628"/>
            <a:ext cx="10112696" cy="921255"/>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97" name="Google Shape;97;p18"/>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Blank">
  <p:cSld name="2_Blank">
    <p:bg>
      <p:bgPr>
        <a:solidFill>
          <a:srgbClr val="2B2551"/>
        </a:solidFill>
        <a:effectLst/>
      </p:bgPr>
    </p:bg>
    <p:spTree>
      <p:nvGrpSpPr>
        <p:cNvPr id="1" name="Shape 98"/>
        <p:cNvGrpSpPr/>
        <p:nvPr/>
      </p:nvGrpSpPr>
      <p:grpSpPr>
        <a:xfrm>
          <a:off x="0" y="0"/>
          <a:ext cx="0" cy="0"/>
          <a:chOff x="0" y="0"/>
          <a:chExt cx="0" cy="0"/>
        </a:xfrm>
      </p:grpSpPr>
      <p:pic>
        <p:nvPicPr>
          <p:cNvPr id="99" name="Google Shape;99;p19"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00" name="Google Shape;100;p19"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01" name="Google Shape;101;p19"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02" name="Google Shape;102;p19"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03" name="Google Shape;103;p19"/>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Content with Caption">
  <p:cSld name="2_Content with Caption">
    <p:bg>
      <p:bgPr>
        <a:solidFill>
          <a:srgbClr val="2B2551"/>
        </a:solidFill>
        <a:effectLst/>
      </p:bgPr>
    </p:bg>
    <p:spTree>
      <p:nvGrpSpPr>
        <p:cNvPr id="1" name="Shape 104"/>
        <p:cNvGrpSpPr/>
        <p:nvPr/>
      </p:nvGrpSpPr>
      <p:grpSpPr>
        <a:xfrm>
          <a:off x="0" y="0"/>
          <a:ext cx="0" cy="0"/>
          <a:chOff x="0" y="0"/>
          <a:chExt cx="0" cy="0"/>
        </a:xfrm>
      </p:grpSpPr>
      <p:pic>
        <p:nvPicPr>
          <p:cNvPr id="105" name="Google Shape;105;p20"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06" name="Google Shape;106;p20"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07" name="Google Shape;107;p20"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08" name="Google Shape;108;p20"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09" name="Google Shape;109;p20"/>
          <p:cNvSpPr txBox="1">
            <a:spLocks noGrp="1"/>
          </p:cNvSpPr>
          <p:nvPr>
            <p:ph type="title"/>
          </p:nvPr>
        </p:nvSpPr>
        <p:spPr>
          <a:xfrm>
            <a:off x="839787" y="702526"/>
            <a:ext cx="3932239" cy="1354874"/>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10" name="Google Shape;110;p20"/>
          <p:cNvSpPr txBox="1">
            <a:spLocks noGrp="1"/>
          </p:cNvSpPr>
          <p:nvPr>
            <p:ph type="body" idx="1"/>
          </p:nvPr>
        </p:nvSpPr>
        <p:spPr>
          <a:xfrm>
            <a:off x="5185316" y="1304693"/>
            <a:ext cx="6170072" cy="4556358"/>
          </a:xfrm>
          <a:prstGeom prst="rect">
            <a:avLst/>
          </a:prstGeom>
          <a:noFill/>
          <a:ln>
            <a:noFill/>
          </a:ln>
        </p:spPr>
        <p:txBody>
          <a:bodyPr spcFirstLastPara="1" wrap="square" lIns="45700" tIns="45700" rIns="45700" bIns="45700" anchor="t" anchorCtr="0">
            <a:normAutofit/>
          </a:bodyPr>
          <a:lstStyle>
            <a:lvl1pPr marL="457200" lvl="0" indent="-431800" algn="l">
              <a:lnSpc>
                <a:spcPct val="90000"/>
              </a:lnSpc>
              <a:spcBef>
                <a:spcPts val="1000"/>
              </a:spcBef>
              <a:spcAft>
                <a:spcPts val="0"/>
              </a:spcAft>
              <a:buClr>
                <a:srgbClr val="FFFFFF"/>
              </a:buClr>
              <a:buSzPts val="3200"/>
              <a:buChar char="•"/>
              <a:defRPr sz="3200"/>
            </a:lvl1pPr>
            <a:lvl2pPr marL="914400" lvl="1" indent="-431800" algn="l">
              <a:lnSpc>
                <a:spcPct val="90000"/>
              </a:lnSpc>
              <a:spcBef>
                <a:spcPts val="1000"/>
              </a:spcBef>
              <a:spcAft>
                <a:spcPts val="0"/>
              </a:spcAft>
              <a:buClr>
                <a:srgbClr val="FFFFFF"/>
              </a:buClr>
              <a:buSzPts val="3200"/>
              <a:buChar char="•"/>
              <a:defRPr sz="3200"/>
            </a:lvl2pPr>
            <a:lvl3pPr marL="1371600" lvl="2" indent="-431800" algn="l">
              <a:lnSpc>
                <a:spcPct val="90000"/>
              </a:lnSpc>
              <a:spcBef>
                <a:spcPts val="1000"/>
              </a:spcBef>
              <a:spcAft>
                <a:spcPts val="0"/>
              </a:spcAft>
              <a:buClr>
                <a:srgbClr val="FFFFFF"/>
              </a:buClr>
              <a:buSzPts val="3200"/>
              <a:buChar char="•"/>
              <a:defRPr sz="3200"/>
            </a:lvl3pPr>
            <a:lvl4pPr marL="1828800" lvl="3" indent="-431800" algn="l">
              <a:lnSpc>
                <a:spcPct val="90000"/>
              </a:lnSpc>
              <a:spcBef>
                <a:spcPts val="1000"/>
              </a:spcBef>
              <a:spcAft>
                <a:spcPts val="0"/>
              </a:spcAft>
              <a:buClr>
                <a:srgbClr val="FFFFFF"/>
              </a:buClr>
              <a:buSzPts val="3200"/>
              <a:buChar char="•"/>
              <a:defRPr sz="3200"/>
            </a:lvl4pPr>
            <a:lvl5pPr marL="2286000" lvl="4" indent="-431800" algn="l">
              <a:lnSpc>
                <a:spcPct val="90000"/>
              </a:lnSpc>
              <a:spcBef>
                <a:spcPts val="1000"/>
              </a:spcBef>
              <a:spcAft>
                <a:spcPts val="0"/>
              </a:spcAft>
              <a:buClr>
                <a:srgbClr val="FFFFFF"/>
              </a:buClr>
              <a:buSzPts val="3200"/>
              <a:buChar char="•"/>
              <a:defRPr sz="32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11" name="Google Shape;111;p20"/>
          <p:cNvSpPr txBox="1">
            <a:spLocks noGrp="1"/>
          </p:cNvSpPr>
          <p:nvPr>
            <p:ph type="body" idx="2"/>
          </p:nvPr>
        </p:nvSpPr>
        <p:spPr>
          <a:xfrm>
            <a:off x="839787" y="2057400"/>
            <a:ext cx="3932238" cy="381158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12" name="Google Shape;112;p20"/>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wo Content" type="tx">
  <p:cSld name="TITLE_AND_BODY">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039653" y="1153987"/>
            <a:ext cx="10112696" cy="921255"/>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4" name="Google Shape;14;p3"/>
          <p:cNvSpPr txBox="1">
            <a:spLocks noGrp="1"/>
          </p:cNvSpPr>
          <p:nvPr>
            <p:ph type="body" idx="1"/>
          </p:nvPr>
        </p:nvSpPr>
        <p:spPr>
          <a:xfrm>
            <a:off x="1039653" y="2087361"/>
            <a:ext cx="4919546" cy="4089601"/>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5" name="Google Shape;15;p3"/>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Picture with Caption">
  <p:cSld name="2_Picture with Caption">
    <p:bg>
      <p:bgPr>
        <a:solidFill>
          <a:srgbClr val="2B2551"/>
        </a:solidFill>
        <a:effectLst/>
      </p:bgPr>
    </p:bg>
    <p:spTree>
      <p:nvGrpSpPr>
        <p:cNvPr id="1" name="Shape 113"/>
        <p:cNvGrpSpPr/>
        <p:nvPr/>
      </p:nvGrpSpPr>
      <p:grpSpPr>
        <a:xfrm>
          <a:off x="0" y="0"/>
          <a:ext cx="0" cy="0"/>
          <a:chOff x="0" y="0"/>
          <a:chExt cx="0" cy="0"/>
        </a:xfrm>
      </p:grpSpPr>
      <p:pic>
        <p:nvPicPr>
          <p:cNvPr id="114" name="Google Shape;114;p21"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15" name="Google Shape;115;p21"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16" name="Google Shape;116;p21"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17" name="Google Shape;117;p21"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18" name="Google Shape;118;p21"/>
          <p:cNvSpPr txBox="1">
            <a:spLocks noGrp="1"/>
          </p:cNvSpPr>
          <p:nvPr>
            <p:ph type="title"/>
          </p:nvPr>
        </p:nvSpPr>
        <p:spPr>
          <a:xfrm>
            <a:off x="839787" y="457200"/>
            <a:ext cx="3932239"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19" name="Google Shape;119;p21"/>
          <p:cNvSpPr>
            <a:spLocks noGrp="1"/>
          </p:cNvSpPr>
          <p:nvPr>
            <p:ph type="pic" idx="2"/>
          </p:nvPr>
        </p:nvSpPr>
        <p:spPr>
          <a:xfrm>
            <a:off x="5183187" y="987425"/>
            <a:ext cx="6172201" cy="4873625"/>
          </a:xfrm>
          <a:prstGeom prst="rect">
            <a:avLst/>
          </a:prstGeom>
          <a:noFill/>
          <a:ln>
            <a:noFill/>
          </a:ln>
        </p:spPr>
      </p:sp>
      <p:sp>
        <p:nvSpPr>
          <p:cNvPr id="120" name="Google Shape;120;p21"/>
          <p:cNvSpPr txBox="1">
            <a:spLocks noGrp="1"/>
          </p:cNvSpPr>
          <p:nvPr>
            <p:ph type="body" idx="1"/>
          </p:nvPr>
        </p:nvSpPr>
        <p:spPr>
          <a:xfrm>
            <a:off x="839787" y="2057400"/>
            <a:ext cx="3932239" cy="38115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FFFFFF"/>
              </a:buClr>
              <a:buSzPts val="1600"/>
              <a:buFont typeface="Calibri"/>
              <a:buNone/>
              <a:defRPr sz="1600"/>
            </a:lvl1pPr>
            <a:lvl2pPr marL="914400" lvl="1" indent="-228600" algn="l">
              <a:lnSpc>
                <a:spcPct val="90000"/>
              </a:lnSpc>
              <a:spcBef>
                <a:spcPts val="1000"/>
              </a:spcBef>
              <a:spcAft>
                <a:spcPts val="0"/>
              </a:spcAft>
              <a:buClr>
                <a:srgbClr val="FFFFFF"/>
              </a:buClr>
              <a:buSzPts val="1600"/>
              <a:buFont typeface="Calibri"/>
              <a:buNone/>
              <a:defRPr sz="1600"/>
            </a:lvl2pPr>
            <a:lvl3pPr marL="1371600" lvl="2" indent="-228600" algn="l">
              <a:lnSpc>
                <a:spcPct val="90000"/>
              </a:lnSpc>
              <a:spcBef>
                <a:spcPts val="1000"/>
              </a:spcBef>
              <a:spcAft>
                <a:spcPts val="0"/>
              </a:spcAft>
              <a:buClr>
                <a:srgbClr val="FFFFFF"/>
              </a:buClr>
              <a:buSzPts val="1600"/>
              <a:buFont typeface="Calibri"/>
              <a:buNone/>
              <a:defRPr sz="1600"/>
            </a:lvl3pPr>
            <a:lvl4pPr marL="1828800" lvl="3" indent="-228600" algn="l">
              <a:lnSpc>
                <a:spcPct val="90000"/>
              </a:lnSpc>
              <a:spcBef>
                <a:spcPts val="1000"/>
              </a:spcBef>
              <a:spcAft>
                <a:spcPts val="0"/>
              </a:spcAft>
              <a:buClr>
                <a:srgbClr val="FFFFFF"/>
              </a:buClr>
              <a:buSzPts val="1600"/>
              <a:buFont typeface="Calibri"/>
              <a:buNone/>
              <a:defRPr sz="1600"/>
            </a:lvl4pPr>
            <a:lvl5pPr marL="2286000" lvl="4" indent="-228600" algn="l">
              <a:lnSpc>
                <a:spcPct val="90000"/>
              </a:lnSpc>
              <a:spcBef>
                <a:spcPts val="1000"/>
              </a:spcBef>
              <a:spcAft>
                <a:spcPts val="0"/>
              </a:spcAft>
              <a:buClr>
                <a:srgbClr val="FFFFFF"/>
              </a:buClr>
              <a:buSzPts val="1600"/>
              <a:buFont typeface="Calibri"/>
              <a:buNone/>
              <a:defRPr sz="16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21" name="Google Shape;121;p21"/>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Blue background">
  <p:cSld name="2_Blue background">
    <p:bg>
      <p:bgPr>
        <a:solidFill>
          <a:srgbClr val="2B2551"/>
        </a:solidFill>
        <a:effectLst/>
      </p:bgPr>
    </p:bg>
    <p:spTree>
      <p:nvGrpSpPr>
        <p:cNvPr id="1" name="Shape 122"/>
        <p:cNvGrpSpPr/>
        <p:nvPr/>
      </p:nvGrpSpPr>
      <p:grpSpPr>
        <a:xfrm>
          <a:off x="0" y="0"/>
          <a:ext cx="0" cy="0"/>
          <a:chOff x="0" y="0"/>
          <a:chExt cx="0" cy="0"/>
        </a:xfrm>
      </p:grpSpPr>
      <p:sp>
        <p:nvSpPr>
          <p:cNvPr id="123" name="Google Shape;123;p22"/>
          <p:cNvSpPr txBox="1">
            <a:spLocks noGrp="1"/>
          </p:cNvSpPr>
          <p:nvPr>
            <p:ph type="sldNum" idx="12"/>
          </p:nvPr>
        </p:nvSpPr>
        <p:spPr>
          <a:xfrm>
            <a:off x="10869247" y="6400151"/>
            <a:ext cx="273610" cy="27752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sz="1200" b="0" i="0" u="none" strike="noStrike" cap="none">
              <a:solidFill>
                <a:srgbClr val="FEFFFE"/>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2B2551"/>
        </a:solidFill>
        <a:effectLst/>
      </p:bgPr>
    </p:bg>
    <p:spTree>
      <p:nvGrpSpPr>
        <p:cNvPr id="1" name="Shape 124"/>
        <p:cNvGrpSpPr/>
        <p:nvPr/>
      </p:nvGrpSpPr>
      <p:grpSpPr>
        <a:xfrm>
          <a:off x="0" y="0"/>
          <a:ext cx="0" cy="0"/>
          <a:chOff x="0" y="0"/>
          <a:chExt cx="0" cy="0"/>
        </a:xfrm>
      </p:grpSpPr>
      <p:pic>
        <p:nvPicPr>
          <p:cNvPr id="125" name="Google Shape;125;p23"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26" name="Google Shape;126;p23"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27" name="Google Shape;127;p23"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28" name="Google Shape;128;p23"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29" name="Google Shape;129;p23"/>
          <p:cNvSpPr txBox="1">
            <a:spLocks noGrp="1"/>
          </p:cNvSpPr>
          <p:nvPr>
            <p:ph type="title"/>
          </p:nvPr>
        </p:nvSpPr>
        <p:spPr>
          <a:xfrm>
            <a:off x="1524000" y="1122362"/>
            <a:ext cx="9144000" cy="2387601"/>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30" name="Google Shape;130;p23"/>
          <p:cNvSpPr txBox="1">
            <a:spLocks noGrp="1"/>
          </p:cNvSpPr>
          <p:nvPr>
            <p:ph type="body" idx="1"/>
          </p:nvPr>
        </p:nvSpPr>
        <p:spPr>
          <a:xfrm>
            <a:off x="1524000" y="3602037"/>
            <a:ext cx="9144000" cy="1655763"/>
          </a:xfrm>
          <a:prstGeom prst="rect">
            <a:avLst/>
          </a:prstGeom>
          <a:noFill/>
          <a:ln>
            <a:noFill/>
          </a:ln>
        </p:spPr>
        <p:txBody>
          <a:bodyPr spcFirstLastPara="1" wrap="square" lIns="45700" tIns="45700" rIns="45700" bIns="45700" anchor="t" anchorCtr="0">
            <a:normAutofit/>
          </a:bodyPr>
          <a:lstStyle>
            <a:lvl1pPr marL="457200" lvl="0" indent="-228600" algn="ctr">
              <a:lnSpc>
                <a:spcPct val="90000"/>
              </a:lnSpc>
              <a:spcBef>
                <a:spcPts val="1000"/>
              </a:spcBef>
              <a:spcAft>
                <a:spcPts val="0"/>
              </a:spcAft>
              <a:buClr>
                <a:srgbClr val="FFFFFF"/>
              </a:buClr>
              <a:buSzPts val="2400"/>
              <a:buFont typeface="Calibri"/>
              <a:buNone/>
              <a:defRPr sz="2400"/>
            </a:lvl1pPr>
            <a:lvl2pPr marL="914400" lvl="1" indent="-228600" algn="ctr">
              <a:lnSpc>
                <a:spcPct val="90000"/>
              </a:lnSpc>
              <a:spcBef>
                <a:spcPts val="1000"/>
              </a:spcBef>
              <a:spcAft>
                <a:spcPts val="0"/>
              </a:spcAft>
              <a:buClr>
                <a:srgbClr val="FFFFFF"/>
              </a:buClr>
              <a:buSzPts val="2400"/>
              <a:buFont typeface="Calibri"/>
              <a:buNone/>
              <a:defRPr sz="2400"/>
            </a:lvl2pPr>
            <a:lvl3pPr marL="1371600" lvl="2" indent="-228600" algn="ctr">
              <a:lnSpc>
                <a:spcPct val="90000"/>
              </a:lnSpc>
              <a:spcBef>
                <a:spcPts val="1000"/>
              </a:spcBef>
              <a:spcAft>
                <a:spcPts val="0"/>
              </a:spcAft>
              <a:buClr>
                <a:srgbClr val="FFFFFF"/>
              </a:buClr>
              <a:buSzPts val="2400"/>
              <a:buFont typeface="Calibri"/>
              <a:buNone/>
              <a:defRPr sz="2400"/>
            </a:lvl3pPr>
            <a:lvl4pPr marL="1828800" lvl="3" indent="-228600" algn="ctr">
              <a:lnSpc>
                <a:spcPct val="90000"/>
              </a:lnSpc>
              <a:spcBef>
                <a:spcPts val="1000"/>
              </a:spcBef>
              <a:spcAft>
                <a:spcPts val="0"/>
              </a:spcAft>
              <a:buClr>
                <a:srgbClr val="FFFFFF"/>
              </a:buClr>
              <a:buSzPts val="2400"/>
              <a:buFont typeface="Calibri"/>
              <a:buNone/>
              <a:defRPr sz="2400"/>
            </a:lvl4pPr>
            <a:lvl5pPr marL="2286000" lvl="4" indent="-228600" algn="ctr">
              <a:lnSpc>
                <a:spcPct val="90000"/>
              </a:lnSpc>
              <a:spcBef>
                <a:spcPts val="1000"/>
              </a:spcBef>
              <a:spcAft>
                <a:spcPts val="0"/>
              </a:spcAft>
              <a:buClr>
                <a:srgbClr val="FFFFFF"/>
              </a:buClr>
              <a:buSzPts val="2400"/>
              <a:buFont typeface="Calibri"/>
              <a:buNone/>
              <a:defRPr sz="24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31" name="Google Shape;131;p23"/>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2B2551"/>
        </a:solidFill>
        <a:effectLst/>
      </p:bgPr>
    </p:bg>
    <p:spTree>
      <p:nvGrpSpPr>
        <p:cNvPr id="1" name="Shape 132"/>
        <p:cNvGrpSpPr/>
        <p:nvPr/>
      </p:nvGrpSpPr>
      <p:grpSpPr>
        <a:xfrm>
          <a:off x="0" y="0"/>
          <a:ext cx="0" cy="0"/>
          <a:chOff x="0" y="0"/>
          <a:chExt cx="0" cy="0"/>
        </a:xfrm>
      </p:grpSpPr>
      <p:pic>
        <p:nvPicPr>
          <p:cNvPr id="133" name="Google Shape;133;p24"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34" name="Google Shape;134;p24"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35" name="Google Shape;135;p24"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36" name="Google Shape;136;p24"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37" name="Google Shape;137;p24"/>
          <p:cNvSpPr txBox="1">
            <a:spLocks noGrp="1"/>
          </p:cNvSpPr>
          <p:nvPr>
            <p:ph type="title"/>
          </p:nvPr>
        </p:nvSpPr>
        <p:spPr>
          <a:xfrm>
            <a:off x="1039653" y="1064778"/>
            <a:ext cx="10112696" cy="921256"/>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38" name="Google Shape;138;p24"/>
          <p:cNvSpPr txBox="1">
            <a:spLocks noGrp="1"/>
          </p:cNvSpPr>
          <p:nvPr>
            <p:ph type="body" idx="1"/>
          </p:nvPr>
        </p:nvSpPr>
        <p:spPr>
          <a:xfrm>
            <a:off x="1049144" y="2007218"/>
            <a:ext cx="10093712" cy="4169745"/>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39" name="Google Shape;139;p24"/>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rgbClr val="2B2551"/>
        </a:solidFill>
        <a:effectLst/>
      </p:bgPr>
    </p:bg>
    <p:spTree>
      <p:nvGrpSpPr>
        <p:cNvPr id="1" name="Shape 140"/>
        <p:cNvGrpSpPr/>
        <p:nvPr/>
      </p:nvGrpSpPr>
      <p:grpSpPr>
        <a:xfrm>
          <a:off x="0" y="0"/>
          <a:ext cx="0" cy="0"/>
          <a:chOff x="0" y="0"/>
          <a:chExt cx="0" cy="0"/>
        </a:xfrm>
      </p:grpSpPr>
      <p:pic>
        <p:nvPicPr>
          <p:cNvPr id="141" name="Google Shape;141;p25"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42" name="Google Shape;142;p25"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43" name="Google Shape;143;p25"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44" name="Google Shape;144;p25"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45" name="Google Shape;145;p25"/>
          <p:cNvSpPr txBox="1">
            <a:spLocks noGrp="1"/>
          </p:cNvSpPr>
          <p:nvPr>
            <p:ph type="title"/>
          </p:nvPr>
        </p:nvSpPr>
        <p:spPr>
          <a:xfrm>
            <a:off x="831850" y="1709738"/>
            <a:ext cx="10515600" cy="2852737"/>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46" name="Google Shape;146;p25"/>
          <p:cNvSpPr txBox="1">
            <a:spLocks noGrp="1"/>
          </p:cNvSpPr>
          <p:nvPr>
            <p:ph type="body" idx="1"/>
          </p:nvPr>
        </p:nvSpPr>
        <p:spPr>
          <a:xfrm>
            <a:off x="831850" y="4589462"/>
            <a:ext cx="10515600" cy="15001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FEFFFE"/>
              </a:buClr>
              <a:buSzPts val="2400"/>
              <a:buFont typeface="Calibri"/>
              <a:buNone/>
              <a:defRPr sz="2400">
                <a:solidFill>
                  <a:srgbClr val="FEFFFE"/>
                </a:solidFill>
              </a:defRPr>
            </a:lvl1pPr>
            <a:lvl2pPr marL="914400" lvl="1" indent="-228600" algn="l">
              <a:lnSpc>
                <a:spcPct val="90000"/>
              </a:lnSpc>
              <a:spcBef>
                <a:spcPts val="1000"/>
              </a:spcBef>
              <a:spcAft>
                <a:spcPts val="0"/>
              </a:spcAft>
              <a:buClr>
                <a:srgbClr val="FEFFFE"/>
              </a:buClr>
              <a:buSzPts val="2400"/>
              <a:buFont typeface="Calibri"/>
              <a:buNone/>
              <a:defRPr sz="2400">
                <a:solidFill>
                  <a:srgbClr val="FEFFFE"/>
                </a:solidFill>
              </a:defRPr>
            </a:lvl2pPr>
            <a:lvl3pPr marL="1371600" lvl="2" indent="-228600" algn="l">
              <a:lnSpc>
                <a:spcPct val="90000"/>
              </a:lnSpc>
              <a:spcBef>
                <a:spcPts val="1000"/>
              </a:spcBef>
              <a:spcAft>
                <a:spcPts val="0"/>
              </a:spcAft>
              <a:buClr>
                <a:srgbClr val="FEFFFE"/>
              </a:buClr>
              <a:buSzPts val="2400"/>
              <a:buFont typeface="Calibri"/>
              <a:buNone/>
              <a:defRPr sz="2400">
                <a:solidFill>
                  <a:srgbClr val="FEFFFE"/>
                </a:solidFill>
              </a:defRPr>
            </a:lvl3pPr>
            <a:lvl4pPr marL="1828800" lvl="3" indent="-228600" algn="l">
              <a:lnSpc>
                <a:spcPct val="90000"/>
              </a:lnSpc>
              <a:spcBef>
                <a:spcPts val="1000"/>
              </a:spcBef>
              <a:spcAft>
                <a:spcPts val="0"/>
              </a:spcAft>
              <a:buClr>
                <a:srgbClr val="FEFFFE"/>
              </a:buClr>
              <a:buSzPts val="2400"/>
              <a:buFont typeface="Calibri"/>
              <a:buNone/>
              <a:defRPr sz="2400">
                <a:solidFill>
                  <a:srgbClr val="FEFFFE"/>
                </a:solidFill>
              </a:defRPr>
            </a:lvl4pPr>
            <a:lvl5pPr marL="2286000" lvl="4" indent="-228600" algn="l">
              <a:lnSpc>
                <a:spcPct val="90000"/>
              </a:lnSpc>
              <a:spcBef>
                <a:spcPts val="1000"/>
              </a:spcBef>
              <a:spcAft>
                <a:spcPts val="0"/>
              </a:spcAft>
              <a:buClr>
                <a:srgbClr val="FEFFFE"/>
              </a:buClr>
              <a:buSzPts val="2400"/>
              <a:buFont typeface="Calibri"/>
              <a:buNone/>
              <a:defRPr sz="2400">
                <a:solidFill>
                  <a:srgbClr val="FEFFFE"/>
                </a:solidFill>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47" name="Google Shape;147;p25"/>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Two Content">
  <p:cSld name="2_Two Content">
    <p:bg>
      <p:bgPr>
        <a:solidFill>
          <a:srgbClr val="2B2551"/>
        </a:solidFill>
        <a:effectLst/>
      </p:bgPr>
    </p:bg>
    <p:spTree>
      <p:nvGrpSpPr>
        <p:cNvPr id="1" name="Shape 148"/>
        <p:cNvGrpSpPr/>
        <p:nvPr/>
      </p:nvGrpSpPr>
      <p:grpSpPr>
        <a:xfrm>
          <a:off x="0" y="0"/>
          <a:ext cx="0" cy="0"/>
          <a:chOff x="0" y="0"/>
          <a:chExt cx="0" cy="0"/>
        </a:xfrm>
      </p:grpSpPr>
      <p:pic>
        <p:nvPicPr>
          <p:cNvPr id="149" name="Google Shape;149;p26"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50" name="Google Shape;150;p26"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51" name="Google Shape;151;p26"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52" name="Google Shape;152;p26"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53" name="Google Shape;153;p26"/>
          <p:cNvSpPr txBox="1">
            <a:spLocks noGrp="1"/>
          </p:cNvSpPr>
          <p:nvPr>
            <p:ph type="title"/>
          </p:nvPr>
        </p:nvSpPr>
        <p:spPr>
          <a:xfrm>
            <a:off x="1039653" y="1153987"/>
            <a:ext cx="10112696" cy="921255"/>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54" name="Google Shape;154;p26"/>
          <p:cNvSpPr txBox="1">
            <a:spLocks noGrp="1"/>
          </p:cNvSpPr>
          <p:nvPr>
            <p:ph type="body" idx="1"/>
          </p:nvPr>
        </p:nvSpPr>
        <p:spPr>
          <a:xfrm>
            <a:off x="1039653" y="2087361"/>
            <a:ext cx="4919546" cy="4089601"/>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55" name="Google Shape;155;p26"/>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omparison">
  <p:cSld name="1_Comparison">
    <p:bg>
      <p:bgPr>
        <a:solidFill>
          <a:srgbClr val="2B2551"/>
        </a:solidFill>
        <a:effectLst/>
      </p:bgPr>
    </p:bg>
    <p:spTree>
      <p:nvGrpSpPr>
        <p:cNvPr id="1" name="Shape 156"/>
        <p:cNvGrpSpPr/>
        <p:nvPr/>
      </p:nvGrpSpPr>
      <p:grpSpPr>
        <a:xfrm>
          <a:off x="0" y="0"/>
          <a:ext cx="0" cy="0"/>
          <a:chOff x="0" y="0"/>
          <a:chExt cx="0" cy="0"/>
        </a:xfrm>
      </p:grpSpPr>
      <p:pic>
        <p:nvPicPr>
          <p:cNvPr id="157" name="Google Shape;157;p27"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58" name="Google Shape;158;p27"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59" name="Google Shape;159;p27"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60" name="Google Shape;160;p27"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61" name="Google Shape;161;p27"/>
          <p:cNvSpPr txBox="1">
            <a:spLocks noGrp="1"/>
          </p:cNvSpPr>
          <p:nvPr>
            <p:ph type="body" idx="1"/>
          </p:nvPr>
        </p:nvSpPr>
        <p:spPr>
          <a:xfrm>
            <a:off x="1039652" y="1987368"/>
            <a:ext cx="4957923" cy="597100"/>
          </a:xfrm>
          <a:prstGeom prst="rect">
            <a:avLst/>
          </a:prstGeom>
          <a:noFill/>
          <a:ln>
            <a:noFill/>
          </a:ln>
        </p:spPr>
        <p:txBody>
          <a:bodyPr spcFirstLastPara="1" wrap="square" lIns="45700" tIns="45700" rIns="45700" bIns="45700" anchor="b" anchorCtr="0">
            <a:normAutofit/>
          </a:bodyPr>
          <a:lstStyle>
            <a:lvl1pPr marL="457200" lvl="0" indent="-228600" algn="l">
              <a:lnSpc>
                <a:spcPct val="90000"/>
              </a:lnSpc>
              <a:spcBef>
                <a:spcPts val="1000"/>
              </a:spcBef>
              <a:spcAft>
                <a:spcPts val="0"/>
              </a:spcAft>
              <a:buClr>
                <a:srgbClr val="FFFFFF"/>
              </a:buClr>
              <a:buSzPts val="2400"/>
              <a:buFont typeface="Calibri"/>
              <a:buNone/>
              <a:defRPr sz="2400" b="1"/>
            </a:lvl1pPr>
            <a:lvl2pPr marL="914400" lvl="1" indent="-228600" algn="l">
              <a:lnSpc>
                <a:spcPct val="90000"/>
              </a:lnSpc>
              <a:spcBef>
                <a:spcPts val="1000"/>
              </a:spcBef>
              <a:spcAft>
                <a:spcPts val="0"/>
              </a:spcAft>
              <a:buClr>
                <a:srgbClr val="FFFFFF"/>
              </a:buClr>
              <a:buSzPts val="2400"/>
              <a:buFont typeface="Calibri"/>
              <a:buNone/>
              <a:defRPr sz="2400" b="1"/>
            </a:lvl2pPr>
            <a:lvl3pPr marL="1371600" lvl="2" indent="-228600" algn="l">
              <a:lnSpc>
                <a:spcPct val="90000"/>
              </a:lnSpc>
              <a:spcBef>
                <a:spcPts val="1000"/>
              </a:spcBef>
              <a:spcAft>
                <a:spcPts val="0"/>
              </a:spcAft>
              <a:buClr>
                <a:srgbClr val="FFFFFF"/>
              </a:buClr>
              <a:buSzPts val="2400"/>
              <a:buFont typeface="Calibri"/>
              <a:buNone/>
              <a:defRPr sz="2400" b="1"/>
            </a:lvl3pPr>
            <a:lvl4pPr marL="1828800" lvl="3" indent="-228600" algn="l">
              <a:lnSpc>
                <a:spcPct val="90000"/>
              </a:lnSpc>
              <a:spcBef>
                <a:spcPts val="1000"/>
              </a:spcBef>
              <a:spcAft>
                <a:spcPts val="0"/>
              </a:spcAft>
              <a:buClr>
                <a:srgbClr val="FFFFFF"/>
              </a:buClr>
              <a:buSzPts val="2400"/>
              <a:buFont typeface="Calibri"/>
              <a:buNone/>
              <a:defRPr sz="2400" b="1"/>
            </a:lvl4pPr>
            <a:lvl5pPr marL="2286000" lvl="4" indent="-228600" algn="l">
              <a:lnSpc>
                <a:spcPct val="90000"/>
              </a:lnSpc>
              <a:spcBef>
                <a:spcPts val="1000"/>
              </a:spcBef>
              <a:spcAft>
                <a:spcPts val="0"/>
              </a:spcAft>
              <a:buClr>
                <a:srgbClr val="FFFFFF"/>
              </a:buClr>
              <a:buSzPts val="2400"/>
              <a:buFont typeface="Calibri"/>
              <a:buNone/>
              <a:defRPr sz="2400" b="1"/>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62" name="Google Shape;162;p27"/>
          <p:cNvSpPr txBox="1">
            <a:spLocks noGrp="1"/>
          </p:cNvSpPr>
          <p:nvPr>
            <p:ph type="body" idx="2"/>
          </p:nvPr>
        </p:nvSpPr>
        <p:spPr>
          <a:xfrm>
            <a:off x="6172200" y="1987367"/>
            <a:ext cx="4980148" cy="601050"/>
          </a:xfrm>
          <a:prstGeom prst="rect">
            <a:avLst/>
          </a:prstGeom>
          <a:noFill/>
          <a:ln>
            <a:noFill/>
          </a:ln>
        </p:spPr>
        <p:txBody>
          <a:bodyPr spcFirstLastPara="1" wrap="square" lIns="45700" tIns="45700" rIns="45700" bIns="45700" anchor="b"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63" name="Google Shape;163;p27"/>
          <p:cNvSpPr txBox="1">
            <a:spLocks noGrp="1"/>
          </p:cNvSpPr>
          <p:nvPr>
            <p:ph type="title"/>
          </p:nvPr>
        </p:nvSpPr>
        <p:spPr>
          <a:xfrm>
            <a:off x="1039653" y="1053628"/>
            <a:ext cx="10112696" cy="921255"/>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64" name="Google Shape;164;p27"/>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Only">
  <p:cSld name="1_Title Only">
    <p:bg>
      <p:bgPr>
        <a:solidFill>
          <a:srgbClr val="2B2551"/>
        </a:solidFill>
        <a:effectLst/>
      </p:bgPr>
    </p:bg>
    <p:spTree>
      <p:nvGrpSpPr>
        <p:cNvPr id="1" name="Shape 165"/>
        <p:cNvGrpSpPr/>
        <p:nvPr/>
      </p:nvGrpSpPr>
      <p:grpSpPr>
        <a:xfrm>
          <a:off x="0" y="0"/>
          <a:ext cx="0" cy="0"/>
          <a:chOff x="0" y="0"/>
          <a:chExt cx="0" cy="0"/>
        </a:xfrm>
      </p:grpSpPr>
      <p:pic>
        <p:nvPicPr>
          <p:cNvPr id="166" name="Google Shape;166;p28"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67" name="Google Shape;167;p28"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68" name="Google Shape;168;p28"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69" name="Google Shape;169;p28"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70" name="Google Shape;170;p28"/>
          <p:cNvSpPr txBox="1">
            <a:spLocks noGrp="1"/>
          </p:cNvSpPr>
          <p:nvPr>
            <p:ph type="title"/>
          </p:nvPr>
        </p:nvSpPr>
        <p:spPr>
          <a:xfrm>
            <a:off x="1039653" y="1053628"/>
            <a:ext cx="10112696" cy="921255"/>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71" name="Google Shape;171;p28"/>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Blank">
  <p:cSld name="1_Blank">
    <p:bg>
      <p:bgPr>
        <a:solidFill>
          <a:srgbClr val="2B2551"/>
        </a:solidFill>
        <a:effectLst/>
      </p:bgPr>
    </p:bg>
    <p:spTree>
      <p:nvGrpSpPr>
        <p:cNvPr id="1" name="Shape 172"/>
        <p:cNvGrpSpPr/>
        <p:nvPr/>
      </p:nvGrpSpPr>
      <p:grpSpPr>
        <a:xfrm>
          <a:off x="0" y="0"/>
          <a:ext cx="0" cy="0"/>
          <a:chOff x="0" y="0"/>
          <a:chExt cx="0" cy="0"/>
        </a:xfrm>
      </p:grpSpPr>
      <p:pic>
        <p:nvPicPr>
          <p:cNvPr id="173" name="Google Shape;173;p29"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74" name="Google Shape;174;p29"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75" name="Google Shape;175;p29"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76" name="Google Shape;176;p29"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77" name="Google Shape;177;p29"/>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rgbClr val="2B2551"/>
        </a:solidFill>
        <a:effectLst/>
      </p:bgPr>
    </p:bg>
    <p:spTree>
      <p:nvGrpSpPr>
        <p:cNvPr id="1" name="Shape 178"/>
        <p:cNvGrpSpPr/>
        <p:nvPr/>
      </p:nvGrpSpPr>
      <p:grpSpPr>
        <a:xfrm>
          <a:off x="0" y="0"/>
          <a:ext cx="0" cy="0"/>
          <a:chOff x="0" y="0"/>
          <a:chExt cx="0" cy="0"/>
        </a:xfrm>
      </p:grpSpPr>
      <p:pic>
        <p:nvPicPr>
          <p:cNvPr id="179" name="Google Shape;179;p30"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80" name="Google Shape;180;p30"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81" name="Google Shape;181;p30"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82" name="Google Shape;182;p30"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83" name="Google Shape;183;p30"/>
          <p:cNvSpPr txBox="1">
            <a:spLocks noGrp="1"/>
          </p:cNvSpPr>
          <p:nvPr>
            <p:ph type="title"/>
          </p:nvPr>
        </p:nvSpPr>
        <p:spPr>
          <a:xfrm>
            <a:off x="839787" y="702526"/>
            <a:ext cx="3932239" cy="1354874"/>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84" name="Google Shape;184;p30"/>
          <p:cNvSpPr txBox="1">
            <a:spLocks noGrp="1"/>
          </p:cNvSpPr>
          <p:nvPr>
            <p:ph type="body" idx="1"/>
          </p:nvPr>
        </p:nvSpPr>
        <p:spPr>
          <a:xfrm>
            <a:off x="5185316" y="1304693"/>
            <a:ext cx="6170072" cy="4556358"/>
          </a:xfrm>
          <a:prstGeom prst="rect">
            <a:avLst/>
          </a:prstGeom>
          <a:noFill/>
          <a:ln>
            <a:noFill/>
          </a:ln>
        </p:spPr>
        <p:txBody>
          <a:bodyPr spcFirstLastPara="1" wrap="square" lIns="45700" tIns="45700" rIns="45700" bIns="45700" anchor="t" anchorCtr="0">
            <a:normAutofit/>
          </a:bodyPr>
          <a:lstStyle>
            <a:lvl1pPr marL="457200" lvl="0" indent="-431800" algn="l">
              <a:lnSpc>
                <a:spcPct val="90000"/>
              </a:lnSpc>
              <a:spcBef>
                <a:spcPts val="1000"/>
              </a:spcBef>
              <a:spcAft>
                <a:spcPts val="0"/>
              </a:spcAft>
              <a:buClr>
                <a:srgbClr val="FFFFFF"/>
              </a:buClr>
              <a:buSzPts val="3200"/>
              <a:buChar char="•"/>
              <a:defRPr sz="3200"/>
            </a:lvl1pPr>
            <a:lvl2pPr marL="914400" lvl="1" indent="-431800" algn="l">
              <a:lnSpc>
                <a:spcPct val="90000"/>
              </a:lnSpc>
              <a:spcBef>
                <a:spcPts val="1000"/>
              </a:spcBef>
              <a:spcAft>
                <a:spcPts val="0"/>
              </a:spcAft>
              <a:buClr>
                <a:srgbClr val="FFFFFF"/>
              </a:buClr>
              <a:buSzPts val="3200"/>
              <a:buChar char="•"/>
              <a:defRPr sz="3200"/>
            </a:lvl2pPr>
            <a:lvl3pPr marL="1371600" lvl="2" indent="-431800" algn="l">
              <a:lnSpc>
                <a:spcPct val="90000"/>
              </a:lnSpc>
              <a:spcBef>
                <a:spcPts val="1000"/>
              </a:spcBef>
              <a:spcAft>
                <a:spcPts val="0"/>
              </a:spcAft>
              <a:buClr>
                <a:srgbClr val="FFFFFF"/>
              </a:buClr>
              <a:buSzPts val="3200"/>
              <a:buChar char="•"/>
              <a:defRPr sz="3200"/>
            </a:lvl3pPr>
            <a:lvl4pPr marL="1828800" lvl="3" indent="-431800" algn="l">
              <a:lnSpc>
                <a:spcPct val="90000"/>
              </a:lnSpc>
              <a:spcBef>
                <a:spcPts val="1000"/>
              </a:spcBef>
              <a:spcAft>
                <a:spcPts val="0"/>
              </a:spcAft>
              <a:buClr>
                <a:srgbClr val="FFFFFF"/>
              </a:buClr>
              <a:buSzPts val="3200"/>
              <a:buChar char="•"/>
              <a:defRPr sz="3200"/>
            </a:lvl4pPr>
            <a:lvl5pPr marL="2286000" lvl="4" indent="-431800" algn="l">
              <a:lnSpc>
                <a:spcPct val="90000"/>
              </a:lnSpc>
              <a:spcBef>
                <a:spcPts val="1000"/>
              </a:spcBef>
              <a:spcAft>
                <a:spcPts val="0"/>
              </a:spcAft>
              <a:buClr>
                <a:srgbClr val="FFFFFF"/>
              </a:buClr>
              <a:buSzPts val="3200"/>
              <a:buChar char="•"/>
              <a:defRPr sz="32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85" name="Google Shape;185;p30"/>
          <p:cNvSpPr txBox="1">
            <a:spLocks noGrp="1"/>
          </p:cNvSpPr>
          <p:nvPr>
            <p:ph type="body" idx="2"/>
          </p:nvPr>
        </p:nvSpPr>
        <p:spPr>
          <a:xfrm>
            <a:off x="839787" y="2057400"/>
            <a:ext cx="3932238" cy="381158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86" name="Google Shape;186;p30"/>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049144" y="2007218"/>
            <a:ext cx="10093712" cy="4169745"/>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8" name="Google Shape;18;p4"/>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bg>
      <p:bgPr>
        <a:solidFill>
          <a:srgbClr val="2B2551"/>
        </a:solidFill>
        <a:effectLst/>
      </p:bgPr>
    </p:bg>
    <p:spTree>
      <p:nvGrpSpPr>
        <p:cNvPr id="1" name="Shape 187"/>
        <p:cNvGrpSpPr/>
        <p:nvPr/>
      </p:nvGrpSpPr>
      <p:grpSpPr>
        <a:xfrm>
          <a:off x="0" y="0"/>
          <a:ext cx="0" cy="0"/>
          <a:chOff x="0" y="0"/>
          <a:chExt cx="0" cy="0"/>
        </a:xfrm>
      </p:grpSpPr>
      <p:pic>
        <p:nvPicPr>
          <p:cNvPr id="188" name="Google Shape;188;p31"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189" name="Google Shape;189;p31"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190" name="Google Shape;190;p31"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191" name="Google Shape;191;p31"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192" name="Google Shape;192;p31"/>
          <p:cNvSpPr txBox="1">
            <a:spLocks noGrp="1"/>
          </p:cNvSpPr>
          <p:nvPr>
            <p:ph type="title"/>
          </p:nvPr>
        </p:nvSpPr>
        <p:spPr>
          <a:xfrm>
            <a:off x="839787" y="457200"/>
            <a:ext cx="3932239"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193" name="Google Shape;193;p31"/>
          <p:cNvSpPr>
            <a:spLocks noGrp="1"/>
          </p:cNvSpPr>
          <p:nvPr>
            <p:ph type="pic" idx="2"/>
          </p:nvPr>
        </p:nvSpPr>
        <p:spPr>
          <a:xfrm>
            <a:off x="5183187" y="987425"/>
            <a:ext cx="6172201" cy="4873625"/>
          </a:xfrm>
          <a:prstGeom prst="rect">
            <a:avLst/>
          </a:prstGeom>
          <a:noFill/>
          <a:ln>
            <a:noFill/>
          </a:ln>
        </p:spPr>
      </p:sp>
      <p:sp>
        <p:nvSpPr>
          <p:cNvPr id="194" name="Google Shape;194;p31"/>
          <p:cNvSpPr txBox="1">
            <a:spLocks noGrp="1"/>
          </p:cNvSpPr>
          <p:nvPr>
            <p:ph type="body" idx="1"/>
          </p:nvPr>
        </p:nvSpPr>
        <p:spPr>
          <a:xfrm>
            <a:off x="839787" y="2057400"/>
            <a:ext cx="3932239" cy="38115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FFFFFF"/>
              </a:buClr>
              <a:buSzPts val="1600"/>
              <a:buFont typeface="Calibri"/>
              <a:buNone/>
              <a:defRPr sz="1600"/>
            </a:lvl1pPr>
            <a:lvl2pPr marL="914400" lvl="1" indent="-228600" algn="l">
              <a:lnSpc>
                <a:spcPct val="90000"/>
              </a:lnSpc>
              <a:spcBef>
                <a:spcPts val="1000"/>
              </a:spcBef>
              <a:spcAft>
                <a:spcPts val="0"/>
              </a:spcAft>
              <a:buClr>
                <a:srgbClr val="FFFFFF"/>
              </a:buClr>
              <a:buSzPts val="1600"/>
              <a:buFont typeface="Calibri"/>
              <a:buNone/>
              <a:defRPr sz="1600"/>
            </a:lvl2pPr>
            <a:lvl3pPr marL="1371600" lvl="2" indent="-228600" algn="l">
              <a:lnSpc>
                <a:spcPct val="90000"/>
              </a:lnSpc>
              <a:spcBef>
                <a:spcPts val="1000"/>
              </a:spcBef>
              <a:spcAft>
                <a:spcPts val="0"/>
              </a:spcAft>
              <a:buClr>
                <a:srgbClr val="FFFFFF"/>
              </a:buClr>
              <a:buSzPts val="1600"/>
              <a:buFont typeface="Calibri"/>
              <a:buNone/>
              <a:defRPr sz="1600"/>
            </a:lvl3pPr>
            <a:lvl4pPr marL="1828800" lvl="3" indent="-228600" algn="l">
              <a:lnSpc>
                <a:spcPct val="90000"/>
              </a:lnSpc>
              <a:spcBef>
                <a:spcPts val="1000"/>
              </a:spcBef>
              <a:spcAft>
                <a:spcPts val="0"/>
              </a:spcAft>
              <a:buClr>
                <a:srgbClr val="FFFFFF"/>
              </a:buClr>
              <a:buSzPts val="1600"/>
              <a:buFont typeface="Calibri"/>
              <a:buNone/>
              <a:defRPr sz="1600"/>
            </a:lvl4pPr>
            <a:lvl5pPr marL="2286000" lvl="4" indent="-228600" algn="l">
              <a:lnSpc>
                <a:spcPct val="90000"/>
              </a:lnSpc>
              <a:spcBef>
                <a:spcPts val="1000"/>
              </a:spcBef>
              <a:spcAft>
                <a:spcPts val="0"/>
              </a:spcAft>
              <a:buClr>
                <a:srgbClr val="FFFFFF"/>
              </a:buClr>
              <a:buSzPts val="1600"/>
              <a:buFont typeface="Calibri"/>
              <a:buNone/>
              <a:defRPr sz="16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195" name="Google Shape;195;p31"/>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Blue background">
  <p:cSld name="1_Blue background">
    <p:bg>
      <p:bgPr>
        <a:solidFill>
          <a:srgbClr val="2B2551"/>
        </a:solidFill>
        <a:effectLst/>
      </p:bgPr>
    </p:bg>
    <p:spTree>
      <p:nvGrpSpPr>
        <p:cNvPr id="1" name="Shape 196"/>
        <p:cNvGrpSpPr/>
        <p:nvPr/>
      </p:nvGrpSpPr>
      <p:grpSpPr>
        <a:xfrm>
          <a:off x="0" y="0"/>
          <a:ext cx="0" cy="0"/>
          <a:chOff x="0" y="0"/>
          <a:chExt cx="0" cy="0"/>
        </a:xfrm>
      </p:grpSpPr>
      <p:sp>
        <p:nvSpPr>
          <p:cNvPr id="197" name="Google Shape;197;p32"/>
          <p:cNvSpPr txBox="1">
            <a:spLocks noGrp="1"/>
          </p:cNvSpPr>
          <p:nvPr>
            <p:ph type="sldNum" idx="12"/>
          </p:nvPr>
        </p:nvSpPr>
        <p:spPr>
          <a:xfrm>
            <a:off x="10869247" y="6400151"/>
            <a:ext cx="273610" cy="27752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sz="1200" b="0" i="0" u="none" strike="noStrike" cap="none">
              <a:solidFill>
                <a:srgbClr val="FEFFFE"/>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2B2551"/>
        </a:solidFill>
        <a:effectLst/>
      </p:bgPr>
    </p:bg>
    <p:spTree>
      <p:nvGrpSpPr>
        <p:cNvPr id="1" name="Shape 198"/>
        <p:cNvGrpSpPr/>
        <p:nvPr/>
      </p:nvGrpSpPr>
      <p:grpSpPr>
        <a:xfrm>
          <a:off x="0" y="0"/>
          <a:ext cx="0" cy="0"/>
          <a:chOff x="0" y="0"/>
          <a:chExt cx="0" cy="0"/>
        </a:xfrm>
      </p:grpSpPr>
      <p:pic>
        <p:nvPicPr>
          <p:cNvPr id="199" name="Google Shape;199;p33"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200" name="Google Shape;200;p33"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201" name="Google Shape;201;p33"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202" name="Google Shape;202;p33"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203" name="Google Shape;203;p33"/>
          <p:cNvSpPr txBox="1">
            <a:spLocks noGrp="1"/>
          </p:cNvSpPr>
          <p:nvPr>
            <p:ph type="title"/>
          </p:nvPr>
        </p:nvSpPr>
        <p:spPr>
          <a:xfrm>
            <a:off x="1524000" y="1122362"/>
            <a:ext cx="9144000" cy="2387601"/>
          </a:xfrm>
          <a:prstGeom prst="rect">
            <a:avLst/>
          </a:prstGeom>
          <a:noFill/>
          <a:ln>
            <a:noFill/>
          </a:ln>
        </p:spPr>
        <p:txBody>
          <a:bodyPr spcFirstLastPara="1" wrap="square" lIns="45700" tIns="45700" rIns="45700" bIns="45700" anchor="b" anchorCtr="0">
            <a:normAutofit/>
          </a:bodyPr>
          <a:lstStyle>
            <a:lvl1pPr lvl="0" algn="ctr">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204" name="Google Shape;204;p33"/>
          <p:cNvSpPr txBox="1">
            <a:spLocks noGrp="1"/>
          </p:cNvSpPr>
          <p:nvPr>
            <p:ph type="body" idx="1"/>
          </p:nvPr>
        </p:nvSpPr>
        <p:spPr>
          <a:xfrm>
            <a:off x="1524000" y="3602037"/>
            <a:ext cx="9144000" cy="1655763"/>
          </a:xfrm>
          <a:prstGeom prst="rect">
            <a:avLst/>
          </a:prstGeom>
          <a:noFill/>
          <a:ln>
            <a:noFill/>
          </a:ln>
        </p:spPr>
        <p:txBody>
          <a:bodyPr spcFirstLastPara="1" wrap="square" lIns="45700" tIns="45700" rIns="45700" bIns="45700" anchor="t" anchorCtr="0">
            <a:normAutofit/>
          </a:bodyPr>
          <a:lstStyle>
            <a:lvl1pPr marL="457200" lvl="0" indent="-228600" algn="ctr">
              <a:lnSpc>
                <a:spcPct val="90000"/>
              </a:lnSpc>
              <a:spcBef>
                <a:spcPts val="1000"/>
              </a:spcBef>
              <a:spcAft>
                <a:spcPts val="0"/>
              </a:spcAft>
              <a:buClr>
                <a:srgbClr val="FFFFFF"/>
              </a:buClr>
              <a:buSzPts val="2400"/>
              <a:buFont typeface="Calibri"/>
              <a:buNone/>
              <a:defRPr sz="2400"/>
            </a:lvl1pPr>
            <a:lvl2pPr marL="914400" lvl="1" indent="-228600" algn="ctr">
              <a:lnSpc>
                <a:spcPct val="90000"/>
              </a:lnSpc>
              <a:spcBef>
                <a:spcPts val="1000"/>
              </a:spcBef>
              <a:spcAft>
                <a:spcPts val="0"/>
              </a:spcAft>
              <a:buClr>
                <a:srgbClr val="FFFFFF"/>
              </a:buClr>
              <a:buSzPts val="2400"/>
              <a:buFont typeface="Calibri"/>
              <a:buNone/>
              <a:defRPr sz="2400"/>
            </a:lvl2pPr>
            <a:lvl3pPr marL="1371600" lvl="2" indent="-228600" algn="ctr">
              <a:lnSpc>
                <a:spcPct val="90000"/>
              </a:lnSpc>
              <a:spcBef>
                <a:spcPts val="1000"/>
              </a:spcBef>
              <a:spcAft>
                <a:spcPts val="0"/>
              </a:spcAft>
              <a:buClr>
                <a:srgbClr val="FFFFFF"/>
              </a:buClr>
              <a:buSzPts val="2400"/>
              <a:buFont typeface="Calibri"/>
              <a:buNone/>
              <a:defRPr sz="2400"/>
            </a:lvl3pPr>
            <a:lvl4pPr marL="1828800" lvl="3" indent="-228600" algn="ctr">
              <a:lnSpc>
                <a:spcPct val="90000"/>
              </a:lnSpc>
              <a:spcBef>
                <a:spcPts val="1000"/>
              </a:spcBef>
              <a:spcAft>
                <a:spcPts val="0"/>
              </a:spcAft>
              <a:buClr>
                <a:srgbClr val="FFFFFF"/>
              </a:buClr>
              <a:buSzPts val="2400"/>
              <a:buFont typeface="Calibri"/>
              <a:buNone/>
              <a:defRPr sz="2400"/>
            </a:lvl4pPr>
            <a:lvl5pPr marL="2286000" lvl="4" indent="-228600" algn="ctr">
              <a:lnSpc>
                <a:spcPct val="90000"/>
              </a:lnSpc>
              <a:spcBef>
                <a:spcPts val="1000"/>
              </a:spcBef>
              <a:spcAft>
                <a:spcPts val="0"/>
              </a:spcAft>
              <a:buClr>
                <a:srgbClr val="FFFFFF"/>
              </a:buClr>
              <a:buSzPts val="2400"/>
              <a:buFont typeface="Calibri"/>
              <a:buNone/>
              <a:defRPr sz="24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05" name="Google Shape;205;p33"/>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rgbClr val="2B2551"/>
        </a:solidFill>
        <a:effectLst/>
      </p:bgPr>
    </p:bg>
    <p:spTree>
      <p:nvGrpSpPr>
        <p:cNvPr id="1" name="Shape 206"/>
        <p:cNvGrpSpPr/>
        <p:nvPr/>
      </p:nvGrpSpPr>
      <p:grpSpPr>
        <a:xfrm>
          <a:off x="0" y="0"/>
          <a:ext cx="0" cy="0"/>
          <a:chOff x="0" y="0"/>
          <a:chExt cx="0" cy="0"/>
        </a:xfrm>
      </p:grpSpPr>
      <p:pic>
        <p:nvPicPr>
          <p:cNvPr id="207" name="Google Shape;207;p34"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208" name="Google Shape;208;p34"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209" name="Google Shape;209;p34"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210" name="Google Shape;210;p34"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211" name="Google Shape;211;p34"/>
          <p:cNvSpPr txBox="1">
            <a:spLocks noGrp="1"/>
          </p:cNvSpPr>
          <p:nvPr>
            <p:ph type="title"/>
          </p:nvPr>
        </p:nvSpPr>
        <p:spPr>
          <a:xfrm>
            <a:off x="1039653" y="1064778"/>
            <a:ext cx="10112696" cy="921256"/>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212" name="Google Shape;212;p34"/>
          <p:cNvSpPr txBox="1">
            <a:spLocks noGrp="1"/>
          </p:cNvSpPr>
          <p:nvPr>
            <p:ph type="body" idx="1"/>
          </p:nvPr>
        </p:nvSpPr>
        <p:spPr>
          <a:xfrm>
            <a:off x="1049144" y="2007218"/>
            <a:ext cx="10093712" cy="4169745"/>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13" name="Google Shape;213;p34"/>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2B2551"/>
        </a:solidFill>
        <a:effectLst/>
      </p:bgPr>
    </p:bg>
    <p:spTree>
      <p:nvGrpSpPr>
        <p:cNvPr id="1" name="Shape 214"/>
        <p:cNvGrpSpPr/>
        <p:nvPr/>
      </p:nvGrpSpPr>
      <p:grpSpPr>
        <a:xfrm>
          <a:off x="0" y="0"/>
          <a:ext cx="0" cy="0"/>
          <a:chOff x="0" y="0"/>
          <a:chExt cx="0" cy="0"/>
        </a:xfrm>
      </p:grpSpPr>
      <p:pic>
        <p:nvPicPr>
          <p:cNvPr id="215" name="Google Shape;215;p35"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216" name="Google Shape;216;p35"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217" name="Google Shape;217;p35"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218" name="Google Shape;218;p35"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219" name="Google Shape;219;p35"/>
          <p:cNvSpPr txBox="1">
            <a:spLocks noGrp="1"/>
          </p:cNvSpPr>
          <p:nvPr>
            <p:ph type="title"/>
          </p:nvPr>
        </p:nvSpPr>
        <p:spPr>
          <a:xfrm>
            <a:off x="831850" y="1709738"/>
            <a:ext cx="10515600" cy="2852737"/>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6000"/>
              <a:buFont typeface="Calibri"/>
              <a:buNone/>
              <a:defRPr sz="60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220" name="Google Shape;220;p35"/>
          <p:cNvSpPr txBox="1">
            <a:spLocks noGrp="1"/>
          </p:cNvSpPr>
          <p:nvPr>
            <p:ph type="body" idx="1"/>
          </p:nvPr>
        </p:nvSpPr>
        <p:spPr>
          <a:xfrm>
            <a:off x="831850" y="4589462"/>
            <a:ext cx="10515600" cy="15001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FEFFFE"/>
              </a:buClr>
              <a:buSzPts val="2400"/>
              <a:buFont typeface="Calibri"/>
              <a:buNone/>
              <a:defRPr sz="2400">
                <a:solidFill>
                  <a:srgbClr val="FEFFFE"/>
                </a:solidFill>
              </a:defRPr>
            </a:lvl1pPr>
            <a:lvl2pPr marL="914400" lvl="1" indent="-228600" algn="l">
              <a:lnSpc>
                <a:spcPct val="90000"/>
              </a:lnSpc>
              <a:spcBef>
                <a:spcPts val="1000"/>
              </a:spcBef>
              <a:spcAft>
                <a:spcPts val="0"/>
              </a:spcAft>
              <a:buClr>
                <a:srgbClr val="FEFFFE"/>
              </a:buClr>
              <a:buSzPts val="2400"/>
              <a:buFont typeface="Calibri"/>
              <a:buNone/>
              <a:defRPr sz="2400">
                <a:solidFill>
                  <a:srgbClr val="FEFFFE"/>
                </a:solidFill>
              </a:defRPr>
            </a:lvl2pPr>
            <a:lvl3pPr marL="1371600" lvl="2" indent="-228600" algn="l">
              <a:lnSpc>
                <a:spcPct val="90000"/>
              </a:lnSpc>
              <a:spcBef>
                <a:spcPts val="1000"/>
              </a:spcBef>
              <a:spcAft>
                <a:spcPts val="0"/>
              </a:spcAft>
              <a:buClr>
                <a:srgbClr val="FEFFFE"/>
              </a:buClr>
              <a:buSzPts val="2400"/>
              <a:buFont typeface="Calibri"/>
              <a:buNone/>
              <a:defRPr sz="2400">
                <a:solidFill>
                  <a:srgbClr val="FEFFFE"/>
                </a:solidFill>
              </a:defRPr>
            </a:lvl3pPr>
            <a:lvl4pPr marL="1828800" lvl="3" indent="-228600" algn="l">
              <a:lnSpc>
                <a:spcPct val="90000"/>
              </a:lnSpc>
              <a:spcBef>
                <a:spcPts val="1000"/>
              </a:spcBef>
              <a:spcAft>
                <a:spcPts val="0"/>
              </a:spcAft>
              <a:buClr>
                <a:srgbClr val="FEFFFE"/>
              </a:buClr>
              <a:buSzPts val="2400"/>
              <a:buFont typeface="Calibri"/>
              <a:buNone/>
              <a:defRPr sz="2400">
                <a:solidFill>
                  <a:srgbClr val="FEFFFE"/>
                </a:solidFill>
              </a:defRPr>
            </a:lvl4pPr>
            <a:lvl5pPr marL="2286000" lvl="4" indent="-228600" algn="l">
              <a:lnSpc>
                <a:spcPct val="90000"/>
              </a:lnSpc>
              <a:spcBef>
                <a:spcPts val="1000"/>
              </a:spcBef>
              <a:spcAft>
                <a:spcPts val="0"/>
              </a:spcAft>
              <a:buClr>
                <a:srgbClr val="FEFFFE"/>
              </a:buClr>
              <a:buSzPts val="2400"/>
              <a:buFont typeface="Calibri"/>
              <a:buNone/>
              <a:defRPr sz="2400">
                <a:solidFill>
                  <a:srgbClr val="FEFFFE"/>
                </a:solidFill>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21" name="Google Shape;221;p35"/>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rgbClr val="2B2551"/>
        </a:solidFill>
        <a:effectLst/>
      </p:bgPr>
    </p:bg>
    <p:spTree>
      <p:nvGrpSpPr>
        <p:cNvPr id="1" name="Shape 222"/>
        <p:cNvGrpSpPr/>
        <p:nvPr/>
      </p:nvGrpSpPr>
      <p:grpSpPr>
        <a:xfrm>
          <a:off x="0" y="0"/>
          <a:ext cx="0" cy="0"/>
          <a:chOff x="0" y="0"/>
          <a:chExt cx="0" cy="0"/>
        </a:xfrm>
      </p:grpSpPr>
      <p:pic>
        <p:nvPicPr>
          <p:cNvPr id="223" name="Google Shape;223;p36"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224" name="Google Shape;224;p36"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225" name="Google Shape;225;p36"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226" name="Google Shape;226;p36"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227" name="Google Shape;227;p36"/>
          <p:cNvSpPr txBox="1">
            <a:spLocks noGrp="1"/>
          </p:cNvSpPr>
          <p:nvPr>
            <p:ph type="body" idx="1"/>
          </p:nvPr>
        </p:nvSpPr>
        <p:spPr>
          <a:xfrm>
            <a:off x="1039652" y="1987368"/>
            <a:ext cx="4957923" cy="597100"/>
          </a:xfrm>
          <a:prstGeom prst="rect">
            <a:avLst/>
          </a:prstGeom>
          <a:noFill/>
          <a:ln>
            <a:noFill/>
          </a:ln>
        </p:spPr>
        <p:txBody>
          <a:bodyPr spcFirstLastPara="1" wrap="square" lIns="45700" tIns="45700" rIns="45700" bIns="45700" anchor="b" anchorCtr="0">
            <a:normAutofit/>
          </a:bodyPr>
          <a:lstStyle>
            <a:lvl1pPr marL="457200" lvl="0" indent="-228600" algn="l">
              <a:lnSpc>
                <a:spcPct val="90000"/>
              </a:lnSpc>
              <a:spcBef>
                <a:spcPts val="1000"/>
              </a:spcBef>
              <a:spcAft>
                <a:spcPts val="0"/>
              </a:spcAft>
              <a:buClr>
                <a:srgbClr val="FFFFFF"/>
              </a:buClr>
              <a:buSzPts val="2400"/>
              <a:buFont typeface="Calibri"/>
              <a:buNone/>
              <a:defRPr sz="2400" b="1"/>
            </a:lvl1pPr>
            <a:lvl2pPr marL="914400" lvl="1" indent="-228600" algn="l">
              <a:lnSpc>
                <a:spcPct val="90000"/>
              </a:lnSpc>
              <a:spcBef>
                <a:spcPts val="1000"/>
              </a:spcBef>
              <a:spcAft>
                <a:spcPts val="0"/>
              </a:spcAft>
              <a:buClr>
                <a:srgbClr val="FFFFFF"/>
              </a:buClr>
              <a:buSzPts val="2400"/>
              <a:buFont typeface="Calibri"/>
              <a:buNone/>
              <a:defRPr sz="2400" b="1"/>
            </a:lvl2pPr>
            <a:lvl3pPr marL="1371600" lvl="2" indent="-228600" algn="l">
              <a:lnSpc>
                <a:spcPct val="90000"/>
              </a:lnSpc>
              <a:spcBef>
                <a:spcPts val="1000"/>
              </a:spcBef>
              <a:spcAft>
                <a:spcPts val="0"/>
              </a:spcAft>
              <a:buClr>
                <a:srgbClr val="FFFFFF"/>
              </a:buClr>
              <a:buSzPts val="2400"/>
              <a:buFont typeface="Calibri"/>
              <a:buNone/>
              <a:defRPr sz="2400" b="1"/>
            </a:lvl3pPr>
            <a:lvl4pPr marL="1828800" lvl="3" indent="-228600" algn="l">
              <a:lnSpc>
                <a:spcPct val="90000"/>
              </a:lnSpc>
              <a:spcBef>
                <a:spcPts val="1000"/>
              </a:spcBef>
              <a:spcAft>
                <a:spcPts val="0"/>
              </a:spcAft>
              <a:buClr>
                <a:srgbClr val="FFFFFF"/>
              </a:buClr>
              <a:buSzPts val="2400"/>
              <a:buFont typeface="Calibri"/>
              <a:buNone/>
              <a:defRPr sz="2400" b="1"/>
            </a:lvl4pPr>
            <a:lvl5pPr marL="2286000" lvl="4" indent="-228600" algn="l">
              <a:lnSpc>
                <a:spcPct val="90000"/>
              </a:lnSpc>
              <a:spcBef>
                <a:spcPts val="1000"/>
              </a:spcBef>
              <a:spcAft>
                <a:spcPts val="0"/>
              </a:spcAft>
              <a:buClr>
                <a:srgbClr val="FFFFFF"/>
              </a:buClr>
              <a:buSzPts val="2400"/>
              <a:buFont typeface="Calibri"/>
              <a:buNone/>
              <a:defRPr sz="2400" b="1"/>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28" name="Google Shape;228;p36"/>
          <p:cNvSpPr txBox="1">
            <a:spLocks noGrp="1"/>
          </p:cNvSpPr>
          <p:nvPr>
            <p:ph type="body" idx="2"/>
          </p:nvPr>
        </p:nvSpPr>
        <p:spPr>
          <a:xfrm>
            <a:off x="6172200" y="1987367"/>
            <a:ext cx="4980148" cy="601050"/>
          </a:xfrm>
          <a:prstGeom prst="rect">
            <a:avLst/>
          </a:prstGeom>
          <a:noFill/>
          <a:ln>
            <a:noFill/>
          </a:ln>
        </p:spPr>
        <p:txBody>
          <a:bodyPr spcFirstLastPara="1" wrap="square" lIns="45700" tIns="45700" rIns="45700" bIns="45700" anchor="b"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29" name="Google Shape;229;p36"/>
          <p:cNvSpPr txBox="1">
            <a:spLocks noGrp="1"/>
          </p:cNvSpPr>
          <p:nvPr>
            <p:ph type="title"/>
          </p:nvPr>
        </p:nvSpPr>
        <p:spPr>
          <a:xfrm>
            <a:off x="1039653" y="1053628"/>
            <a:ext cx="10112696" cy="921255"/>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230" name="Google Shape;230;p36"/>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2B2551"/>
        </a:solidFill>
        <a:effectLst/>
      </p:bgPr>
    </p:bg>
    <p:spTree>
      <p:nvGrpSpPr>
        <p:cNvPr id="1" name="Shape 231"/>
        <p:cNvGrpSpPr/>
        <p:nvPr/>
      </p:nvGrpSpPr>
      <p:grpSpPr>
        <a:xfrm>
          <a:off x="0" y="0"/>
          <a:ext cx="0" cy="0"/>
          <a:chOff x="0" y="0"/>
          <a:chExt cx="0" cy="0"/>
        </a:xfrm>
      </p:grpSpPr>
      <p:pic>
        <p:nvPicPr>
          <p:cNvPr id="232" name="Google Shape;232;p37"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233" name="Google Shape;233;p37"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234" name="Google Shape;234;p37"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235" name="Google Shape;235;p37"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236" name="Google Shape;236;p37"/>
          <p:cNvSpPr txBox="1">
            <a:spLocks noGrp="1"/>
          </p:cNvSpPr>
          <p:nvPr>
            <p:ph type="title"/>
          </p:nvPr>
        </p:nvSpPr>
        <p:spPr>
          <a:xfrm>
            <a:off x="1039653" y="1053628"/>
            <a:ext cx="10112696" cy="921255"/>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237" name="Google Shape;237;p37"/>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2B2551"/>
        </a:solidFill>
        <a:effectLst/>
      </p:bgPr>
    </p:bg>
    <p:spTree>
      <p:nvGrpSpPr>
        <p:cNvPr id="1" name="Shape 238"/>
        <p:cNvGrpSpPr/>
        <p:nvPr/>
      </p:nvGrpSpPr>
      <p:grpSpPr>
        <a:xfrm>
          <a:off x="0" y="0"/>
          <a:ext cx="0" cy="0"/>
          <a:chOff x="0" y="0"/>
          <a:chExt cx="0" cy="0"/>
        </a:xfrm>
      </p:grpSpPr>
      <p:pic>
        <p:nvPicPr>
          <p:cNvPr id="239" name="Google Shape;239;p38"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240" name="Google Shape;240;p38"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241" name="Google Shape;241;p38"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242" name="Google Shape;242;p38"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243" name="Google Shape;243;p38"/>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solidFill>
          <a:srgbClr val="2B2551"/>
        </a:solidFill>
        <a:effectLst/>
      </p:bgPr>
    </p:bg>
    <p:spTree>
      <p:nvGrpSpPr>
        <p:cNvPr id="1" name="Shape 244"/>
        <p:cNvGrpSpPr/>
        <p:nvPr/>
      </p:nvGrpSpPr>
      <p:grpSpPr>
        <a:xfrm>
          <a:off x="0" y="0"/>
          <a:ext cx="0" cy="0"/>
          <a:chOff x="0" y="0"/>
          <a:chExt cx="0" cy="0"/>
        </a:xfrm>
      </p:grpSpPr>
      <p:pic>
        <p:nvPicPr>
          <p:cNvPr id="245" name="Google Shape;245;p39"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246" name="Google Shape;246;p39"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247" name="Google Shape;247;p39"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248" name="Google Shape;248;p39"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249" name="Google Shape;249;p39"/>
          <p:cNvSpPr txBox="1">
            <a:spLocks noGrp="1"/>
          </p:cNvSpPr>
          <p:nvPr>
            <p:ph type="title"/>
          </p:nvPr>
        </p:nvSpPr>
        <p:spPr>
          <a:xfrm>
            <a:off x="839787" y="702526"/>
            <a:ext cx="3932239" cy="1354874"/>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250" name="Google Shape;250;p39"/>
          <p:cNvSpPr txBox="1">
            <a:spLocks noGrp="1"/>
          </p:cNvSpPr>
          <p:nvPr>
            <p:ph type="body" idx="1"/>
          </p:nvPr>
        </p:nvSpPr>
        <p:spPr>
          <a:xfrm>
            <a:off x="5185316" y="1304693"/>
            <a:ext cx="6170072" cy="4556358"/>
          </a:xfrm>
          <a:prstGeom prst="rect">
            <a:avLst/>
          </a:prstGeom>
          <a:noFill/>
          <a:ln>
            <a:noFill/>
          </a:ln>
        </p:spPr>
        <p:txBody>
          <a:bodyPr spcFirstLastPara="1" wrap="square" lIns="45700" tIns="45700" rIns="45700" bIns="45700" anchor="t" anchorCtr="0">
            <a:normAutofit/>
          </a:bodyPr>
          <a:lstStyle>
            <a:lvl1pPr marL="457200" lvl="0" indent="-431800" algn="l">
              <a:lnSpc>
                <a:spcPct val="90000"/>
              </a:lnSpc>
              <a:spcBef>
                <a:spcPts val="1000"/>
              </a:spcBef>
              <a:spcAft>
                <a:spcPts val="0"/>
              </a:spcAft>
              <a:buClr>
                <a:srgbClr val="FFFFFF"/>
              </a:buClr>
              <a:buSzPts val="3200"/>
              <a:buChar char="•"/>
              <a:defRPr sz="3200"/>
            </a:lvl1pPr>
            <a:lvl2pPr marL="914400" lvl="1" indent="-431800" algn="l">
              <a:lnSpc>
                <a:spcPct val="90000"/>
              </a:lnSpc>
              <a:spcBef>
                <a:spcPts val="1000"/>
              </a:spcBef>
              <a:spcAft>
                <a:spcPts val="0"/>
              </a:spcAft>
              <a:buClr>
                <a:srgbClr val="FFFFFF"/>
              </a:buClr>
              <a:buSzPts val="3200"/>
              <a:buChar char="•"/>
              <a:defRPr sz="3200"/>
            </a:lvl2pPr>
            <a:lvl3pPr marL="1371600" lvl="2" indent="-431800" algn="l">
              <a:lnSpc>
                <a:spcPct val="90000"/>
              </a:lnSpc>
              <a:spcBef>
                <a:spcPts val="1000"/>
              </a:spcBef>
              <a:spcAft>
                <a:spcPts val="0"/>
              </a:spcAft>
              <a:buClr>
                <a:srgbClr val="FFFFFF"/>
              </a:buClr>
              <a:buSzPts val="3200"/>
              <a:buChar char="•"/>
              <a:defRPr sz="3200"/>
            </a:lvl3pPr>
            <a:lvl4pPr marL="1828800" lvl="3" indent="-431800" algn="l">
              <a:lnSpc>
                <a:spcPct val="90000"/>
              </a:lnSpc>
              <a:spcBef>
                <a:spcPts val="1000"/>
              </a:spcBef>
              <a:spcAft>
                <a:spcPts val="0"/>
              </a:spcAft>
              <a:buClr>
                <a:srgbClr val="FFFFFF"/>
              </a:buClr>
              <a:buSzPts val="3200"/>
              <a:buChar char="•"/>
              <a:defRPr sz="3200"/>
            </a:lvl4pPr>
            <a:lvl5pPr marL="2286000" lvl="4" indent="-431800" algn="l">
              <a:lnSpc>
                <a:spcPct val="90000"/>
              </a:lnSpc>
              <a:spcBef>
                <a:spcPts val="1000"/>
              </a:spcBef>
              <a:spcAft>
                <a:spcPts val="0"/>
              </a:spcAft>
              <a:buClr>
                <a:srgbClr val="FFFFFF"/>
              </a:buClr>
              <a:buSzPts val="3200"/>
              <a:buChar char="•"/>
              <a:defRPr sz="32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51" name="Google Shape;251;p39"/>
          <p:cNvSpPr txBox="1">
            <a:spLocks noGrp="1"/>
          </p:cNvSpPr>
          <p:nvPr>
            <p:ph type="body" idx="2"/>
          </p:nvPr>
        </p:nvSpPr>
        <p:spPr>
          <a:xfrm>
            <a:off x="839787" y="2057400"/>
            <a:ext cx="3932238" cy="381158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52" name="Google Shape;252;p39"/>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bg>
      <p:bgPr>
        <a:solidFill>
          <a:srgbClr val="2B2551"/>
        </a:solidFill>
        <a:effectLst/>
      </p:bgPr>
    </p:bg>
    <p:spTree>
      <p:nvGrpSpPr>
        <p:cNvPr id="1" name="Shape 253"/>
        <p:cNvGrpSpPr/>
        <p:nvPr/>
      </p:nvGrpSpPr>
      <p:grpSpPr>
        <a:xfrm>
          <a:off x="0" y="0"/>
          <a:ext cx="0" cy="0"/>
          <a:chOff x="0" y="0"/>
          <a:chExt cx="0" cy="0"/>
        </a:xfrm>
      </p:grpSpPr>
      <p:pic>
        <p:nvPicPr>
          <p:cNvPr id="254" name="Google Shape;254;p40"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255" name="Google Shape;255;p40"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256" name="Google Shape;256;p40"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257" name="Google Shape;257;p40"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258" name="Google Shape;258;p40"/>
          <p:cNvSpPr txBox="1">
            <a:spLocks noGrp="1"/>
          </p:cNvSpPr>
          <p:nvPr>
            <p:ph type="title"/>
          </p:nvPr>
        </p:nvSpPr>
        <p:spPr>
          <a:xfrm>
            <a:off x="839787" y="457200"/>
            <a:ext cx="3932239" cy="1600200"/>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259" name="Google Shape;259;p40"/>
          <p:cNvSpPr>
            <a:spLocks noGrp="1"/>
          </p:cNvSpPr>
          <p:nvPr>
            <p:ph type="pic" idx="2"/>
          </p:nvPr>
        </p:nvSpPr>
        <p:spPr>
          <a:xfrm>
            <a:off x="5183187" y="987425"/>
            <a:ext cx="6172201" cy="4873625"/>
          </a:xfrm>
          <a:prstGeom prst="rect">
            <a:avLst/>
          </a:prstGeom>
          <a:noFill/>
          <a:ln>
            <a:noFill/>
          </a:ln>
        </p:spPr>
      </p:sp>
      <p:sp>
        <p:nvSpPr>
          <p:cNvPr id="260" name="Google Shape;260;p40"/>
          <p:cNvSpPr txBox="1">
            <a:spLocks noGrp="1"/>
          </p:cNvSpPr>
          <p:nvPr>
            <p:ph type="body" idx="1"/>
          </p:nvPr>
        </p:nvSpPr>
        <p:spPr>
          <a:xfrm>
            <a:off x="839787" y="2057400"/>
            <a:ext cx="3932239" cy="38115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FFFFFF"/>
              </a:buClr>
              <a:buSzPts val="1600"/>
              <a:buFont typeface="Calibri"/>
              <a:buNone/>
              <a:defRPr sz="1600"/>
            </a:lvl1pPr>
            <a:lvl2pPr marL="914400" lvl="1" indent="-228600" algn="l">
              <a:lnSpc>
                <a:spcPct val="90000"/>
              </a:lnSpc>
              <a:spcBef>
                <a:spcPts val="1000"/>
              </a:spcBef>
              <a:spcAft>
                <a:spcPts val="0"/>
              </a:spcAft>
              <a:buClr>
                <a:srgbClr val="FFFFFF"/>
              </a:buClr>
              <a:buSzPts val="1600"/>
              <a:buFont typeface="Calibri"/>
              <a:buNone/>
              <a:defRPr sz="1600"/>
            </a:lvl2pPr>
            <a:lvl3pPr marL="1371600" lvl="2" indent="-228600" algn="l">
              <a:lnSpc>
                <a:spcPct val="90000"/>
              </a:lnSpc>
              <a:spcBef>
                <a:spcPts val="1000"/>
              </a:spcBef>
              <a:spcAft>
                <a:spcPts val="0"/>
              </a:spcAft>
              <a:buClr>
                <a:srgbClr val="FFFFFF"/>
              </a:buClr>
              <a:buSzPts val="1600"/>
              <a:buFont typeface="Calibri"/>
              <a:buNone/>
              <a:defRPr sz="1600"/>
            </a:lvl3pPr>
            <a:lvl4pPr marL="1828800" lvl="3" indent="-228600" algn="l">
              <a:lnSpc>
                <a:spcPct val="90000"/>
              </a:lnSpc>
              <a:spcBef>
                <a:spcPts val="1000"/>
              </a:spcBef>
              <a:spcAft>
                <a:spcPts val="0"/>
              </a:spcAft>
              <a:buClr>
                <a:srgbClr val="FFFFFF"/>
              </a:buClr>
              <a:buSzPts val="1600"/>
              <a:buFont typeface="Calibri"/>
              <a:buNone/>
              <a:defRPr sz="1600"/>
            </a:lvl4pPr>
            <a:lvl5pPr marL="2286000" lvl="4" indent="-228600" algn="l">
              <a:lnSpc>
                <a:spcPct val="90000"/>
              </a:lnSpc>
              <a:spcBef>
                <a:spcPts val="1000"/>
              </a:spcBef>
              <a:spcAft>
                <a:spcPts val="0"/>
              </a:spcAft>
              <a:buClr>
                <a:srgbClr val="FFFFFF"/>
              </a:buClr>
              <a:buSzPts val="1600"/>
              <a:buFont typeface="Calibri"/>
              <a:buNone/>
              <a:defRPr sz="16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61" name="Google Shape;261;p40"/>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Section Header">
  <p:cSld name="3_Section Header">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831850" y="4589462"/>
            <a:ext cx="10515600" cy="1500188"/>
          </a:xfrm>
          <a:prstGeom prst="rect">
            <a:avLst/>
          </a:prstGeom>
          <a:noFill/>
          <a:ln>
            <a:noFill/>
          </a:ln>
        </p:spPr>
        <p:txBody>
          <a:bodyPr spcFirstLastPara="1" wrap="square" lIns="45700" tIns="45700" rIns="45700" bIns="45700" anchor="t" anchorCtr="0">
            <a:normAutofit/>
          </a:bodyPr>
          <a:lstStyle>
            <a:lvl1pPr marL="457200" lvl="0" indent="-228600" algn="l">
              <a:lnSpc>
                <a:spcPct val="90000"/>
              </a:lnSpc>
              <a:spcBef>
                <a:spcPts val="1000"/>
              </a:spcBef>
              <a:spcAft>
                <a:spcPts val="0"/>
              </a:spcAft>
              <a:buClr>
                <a:srgbClr val="FEFFFE"/>
              </a:buClr>
              <a:buSzPts val="2400"/>
              <a:buFont typeface="Calibri"/>
              <a:buNone/>
              <a:defRPr sz="2400">
                <a:solidFill>
                  <a:srgbClr val="FEFFFE"/>
                </a:solidFill>
              </a:defRPr>
            </a:lvl1pPr>
            <a:lvl2pPr marL="914400" lvl="1" indent="-228600" algn="l">
              <a:lnSpc>
                <a:spcPct val="90000"/>
              </a:lnSpc>
              <a:spcBef>
                <a:spcPts val="1000"/>
              </a:spcBef>
              <a:spcAft>
                <a:spcPts val="0"/>
              </a:spcAft>
              <a:buClr>
                <a:srgbClr val="FEFFFE"/>
              </a:buClr>
              <a:buSzPts val="2400"/>
              <a:buFont typeface="Calibri"/>
              <a:buNone/>
              <a:defRPr sz="2400">
                <a:solidFill>
                  <a:srgbClr val="FEFFFE"/>
                </a:solidFill>
              </a:defRPr>
            </a:lvl2pPr>
            <a:lvl3pPr marL="1371600" lvl="2" indent="-228600" algn="l">
              <a:lnSpc>
                <a:spcPct val="90000"/>
              </a:lnSpc>
              <a:spcBef>
                <a:spcPts val="1000"/>
              </a:spcBef>
              <a:spcAft>
                <a:spcPts val="0"/>
              </a:spcAft>
              <a:buClr>
                <a:srgbClr val="FEFFFE"/>
              </a:buClr>
              <a:buSzPts val="2400"/>
              <a:buFont typeface="Calibri"/>
              <a:buNone/>
              <a:defRPr sz="2400">
                <a:solidFill>
                  <a:srgbClr val="FEFFFE"/>
                </a:solidFill>
              </a:defRPr>
            </a:lvl3pPr>
            <a:lvl4pPr marL="1828800" lvl="3" indent="-228600" algn="l">
              <a:lnSpc>
                <a:spcPct val="90000"/>
              </a:lnSpc>
              <a:spcBef>
                <a:spcPts val="1000"/>
              </a:spcBef>
              <a:spcAft>
                <a:spcPts val="0"/>
              </a:spcAft>
              <a:buClr>
                <a:srgbClr val="FEFFFE"/>
              </a:buClr>
              <a:buSzPts val="2400"/>
              <a:buFont typeface="Calibri"/>
              <a:buNone/>
              <a:defRPr sz="2400">
                <a:solidFill>
                  <a:srgbClr val="FEFFFE"/>
                </a:solidFill>
              </a:defRPr>
            </a:lvl4pPr>
            <a:lvl5pPr marL="2286000" lvl="4" indent="-228600" algn="l">
              <a:lnSpc>
                <a:spcPct val="90000"/>
              </a:lnSpc>
              <a:spcBef>
                <a:spcPts val="1000"/>
              </a:spcBef>
              <a:spcAft>
                <a:spcPts val="0"/>
              </a:spcAft>
              <a:buClr>
                <a:srgbClr val="FEFFFE"/>
              </a:buClr>
              <a:buSzPts val="2400"/>
              <a:buFont typeface="Calibri"/>
              <a:buNone/>
              <a:defRPr sz="2400">
                <a:solidFill>
                  <a:srgbClr val="FEFFFE"/>
                </a:solidFill>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1" name="Google Shape;21;p5"/>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ue background">
  <p:cSld name="Blue background">
    <p:bg>
      <p:bgPr>
        <a:solidFill>
          <a:srgbClr val="2B2551"/>
        </a:solidFill>
        <a:effectLst/>
      </p:bgPr>
    </p:bg>
    <p:spTree>
      <p:nvGrpSpPr>
        <p:cNvPr id="1" name="Shape 262"/>
        <p:cNvGrpSpPr/>
        <p:nvPr/>
      </p:nvGrpSpPr>
      <p:grpSpPr>
        <a:xfrm>
          <a:off x="0" y="0"/>
          <a:ext cx="0" cy="0"/>
          <a:chOff x="0" y="0"/>
          <a:chExt cx="0" cy="0"/>
        </a:xfrm>
      </p:grpSpPr>
      <p:sp>
        <p:nvSpPr>
          <p:cNvPr id="263" name="Google Shape;263;p41"/>
          <p:cNvSpPr txBox="1">
            <a:spLocks noGrp="1"/>
          </p:cNvSpPr>
          <p:nvPr>
            <p:ph type="sldNum" idx="12"/>
          </p:nvPr>
        </p:nvSpPr>
        <p:spPr>
          <a:xfrm>
            <a:off x="10869247" y="6400151"/>
            <a:ext cx="273610" cy="277520"/>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FEFFFE"/>
              </a:buClr>
              <a:buSzPts val="1200"/>
              <a:buFont typeface="Helvetica Neue Light"/>
              <a:buNone/>
              <a:defRPr>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sz="1200" b="0" i="0" u="none" strike="noStrike" cap="none">
              <a:solidFill>
                <a:srgbClr val="FEFFFE"/>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xfrm>
            <a:off x="1039653" y="1153987"/>
            <a:ext cx="10112695" cy="921254"/>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C837"/>
              </a:buClr>
              <a:buSzPts val="1800"/>
              <a:buNone/>
              <a:defRPr/>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266" name="Google Shape;266;p42"/>
          <p:cNvSpPr txBox="1">
            <a:spLocks noGrp="1"/>
          </p:cNvSpPr>
          <p:nvPr>
            <p:ph type="body" idx="1"/>
          </p:nvPr>
        </p:nvSpPr>
        <p:spPr>
          <a:xfrm>
            <a:off x="1039653" y="2087362"/>
            <a:ext cx="4919546" cy="40896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67" name="Google Shape;267;p42"/>
          <p:cNvSpPr txBox="1">
            <a:spLocks noGrp="1"/>
          </p:cNvSpPr>
          <p:nvPr>
            <p:ph type="body" idx="2"/>
          </p:nvPr>
        </p:nvSpPr>
        <p:spPr>
          <a:xfrm>
            <a:off x="6232802" y="2087362"/>
            <a:ext cx="4919546" cy="4089601"/>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268" name="Google Shape;268;p4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1pPr>
            <a:lvl2pPr marR="0" lvl="1"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2pPr>
            <a:lvl3pPr marR="0" lvl="2"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3pPr>
            <a:lvl4pPr marR="0" lvl="3"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4pPr>
            <a:lvl5pPr marR="0" lvl="4"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5pPr>
            <a:lvl6pPr marR="0" lvl="5"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6pPr>
            <a:lvl7pPr marR="0" lvl="6"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7pPr>
            <a:lvl8pPr marR="0" lvl="7"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8pPr>
            <a:lvl9pPr marR="0" lvl="8"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9pPr>
          </a:lstStyle>
          <a:p>
            <a:endParaRPr/>
          </a:p>
        </p:txBody>
      </p:sp>
      <p:sp>
        <p:nvSpPr>
          <p:cNvPr id="269" name="Google Shape;269;p4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1pPr>
            <a:lvl2pPr marR="0" lvl="1"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2pPr>
            <a:lvl3pPr marR="0" lvl="2"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3pPr>
            <a:lvl4pPr marR="0" lvl="3"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4pPr>
            <a:lvl5pPr marR="0" lvl="4"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5pPr>
            <a:lvl6pPr marR="0" lvl="5"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6pPr>
            <a:lvl7pPr marR="0" lvl="6"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7pPr>
            <a:lvl8pPr marR="0" lvl="7"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8pPr>
            <a:lvl9pPr marR="0" lvl="8" algn="l" rtl="0">
              <a:lnSpc>
                <a:spcPct val="100000"/>
              </a:lnSpc>
              <a:spcBef>
                <a:spcPts val="0"/>
              </a:spcBef>
              <a:spcAft>
                <a:spcPts val="0"/>
              </a:spcAft>
              <a:buClr>
                <a:srgbClr val="FEFFFE"/>
              </a:buClr>
              <a:buSzPts val="1800"/>
              <a:buFont typeface="Calibri"/>
              <a:buNone/>
              <a:defRPr sz="1800" b="0" i="0" u="none" strike="noStrike" cap="none">
                <a:solidFill>
                  <a:srgbClr val="FEFFFE"/>
                </a:solidFill>
                <a:latin typeface="Calibri"/>
                <a:ea typeface="Calibri"/>
                <a:cs typeface="Calibri"/>
                <a:sym typeface="Calibri"/>
              </a:defRPr>
            </a:lvl9pPr>
          </a:lstStyle>
          <a:p>
            <a:endParaRPr/>
          </a:p>
        </p:txBody>
      </p:sp>
      <p:sp>
        <p:nvSpPr>
          <p:cNvPr id="270" name="Google Shape;270;p42"/>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a:lvl1pPr>
            <a:lvl2pPr marL="0" lvl="1" indent="0" algn="r">
              <a:lnSpc>
                <a:spcPct val="100000"/>
              </a:lnSpc>
              <a:spcBef>
                <a:spcPts val="0"/>
              </a:spcBef>
              <a:spcAft>
                <a:spcPts val="0"/>
              </a:spcAft>
              <a:buClr>
                <a:srgbClr val="FEFFFE"/>
              </a:buClr>
              <a:buSzPts val="1200"/>
              <a:buFont typeface="Calibri"/>
              <a:buNone/>
              <a:defRPr/>
            </a:lvl2pPr>
            <a:lvl3pPr marL="0" lvl="2" indent="0" algn="r">
              <a:lnSpc>
                <a:spcPct val="100000"/>
              </a:lnSpc>
              <a:spcBef>
                <a:spcPts val="0"/>
              </a:spcBef>
              <a:spcAft>
                <a:spcPts val="0"/>
              </a:spcAft>
              <a:buClr>
                <a:srgbClr val="FEFFFE"/>
              </a:buClr>
              <a:buSzPts val="1200"/>
              <a:buFont typeface="Calibri"/>
              <a:buNone/>
              <a:defRPr/>
            </a:lvl3pPr>
            <a:lvl4pPr marL="0" lvl="3" indent="0" algn="r">
              <a:lnSpc>
                <a:spcPct val="100000"/>
              </a:lnSpc>
              <a:spcBef>
                <a:spcPts val="0"/>
              </a:spcBef>
              <a:spcAft>
                <a:spcPts val="0"/>
              </a:spcAft>
              <a:buClr>
                <a:srgbClr val="FEFFFE"/>
              </a:buClr>
              <a:buSzPts val="1200"/>
              <a:buFont typeface="Calibri"/>
              <a:buNone/>
              <a:defRPr/>
            </a:lvl4pPr>
            <a:lvl5pPr marL="0" lvl="4" indent="0" algn="r">
              <a:lnSpc>
                <a:spcPct val="100000"/>
              </a:lnSpc>
              <a:spcBef>
                <a:spcPts val="0"/>
              </a:spcBef>
              <a:spcAft>
                <a:spcPts val="0"/>
              </a:spcAft>
              <a:buClr>
                <a:srgbClr val="FEFFFE"/>
              </a:buClr>
              <a:buSzPts val="1200"/>
              <a:buFont typeface="Calibri"/>
              <a:buNone/>
              <a:defRPr/>
            </a:lvl5pPr>
            <a:lvl6pPr marL="0" lvl="5" indent="0" algn="r">
              <a:lnSpc>
                <a:spcPct val="100000"/>
              </a:lnSpc>
              <a:spcBef>
                <a:spcPts val="0"/>
              </a:spcBef>
              <a:spcAft>
                <a:spcPts val="0"/>
              </a:spcAft>
              <a:buClr>
                <a:srgbClr val="FEFFFE"/>
              </a:buClr>
              <a:buSzPts val="1200"/>
              <a:buFont typeface="Calibri"/>
              <a:buNone/>
              <a:defRPr/>
            </a:lvl6pPr>
            <a:lvl7pPr marL="0" lvl="6" indent="0" algn="r">
              <a:lnSpc>
                <a:spcPct val="100000"/>
              </a:lnSpc>
              <a:spcBef>
                <a:spcPts val="0"/>
              </a:spcBef>
              <a:spcAft>
                <a:spcPts val="0"/>
              </a:spcAft>
              <a:buClr>
                <a:srgbClr val="FEFFFE"/>
              </a:buClr>
              <a:buSzPts val="1200"/>
              <a:buFont typeface="Calibri"/>
              <a:buNone/>
              <a:defRPr/>
            </a:lvl7pPr>
            <a:lvl8pPr marL="0" lvl="7" indent="0" algn="r">
              <a:lnSpc>
                <a:spcPct val="100000"/>
              </a:lnSpc>
              <a:spcBef>
                <a:spcPts val="0"/>
              </a:spcBef>
              <a:spcAft>
                <a:spcPts val="0"/>
              </a:spcAft>
              <a:buClr>
                <a:srgbClr val="FEFFFE"/>
              </a:buClr>
              <a:buSzPts val="1200"/>
              <a:buFont typeface="Calibri"/>
              <a:buNone/>
              <a:defRPr/>
            </a:lvl8pPr>
            <a:lvl9pPr marL="0" lvl="8" indent="0" algn="r">
              <a:lnSpc>
                <a:spcPct val="100000"/>
              </a:lnSpc>
              <a:spcBef>
                <a:spcPts val="0"/>
              </a:spcBef>
              <a:spcAft>
                <a:spcPts val="0"/>
              </a:spcAft>
              <a:buClr>
                <a:srgbClr val="FEFFFE"/>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omparison">
  <p:cSld name="3_Comparison">
    <p:spTree>
      <p:nvGrpSpPr>
        <p:cNvPr id="1" name="Shape 24"/>
        <p:cNvGrpSpPr/>
        <p:nvPr/>
      </p:nvGrpSpPr>
      <p:grpSpPr>
        <a:xfrm>
          <a:off x="0" y="0"/>
          <a:ext cx="0" cy="0"/>
          <a:chOff x="0" y="0"/>
          <a:chExt cx="0" cy="0"/>
        </a:xfrm>
      </p:grpSpPr>
      <p:sp>
        <p:nvSpPr>
          <p:cNvPr id="25" name="Google Shape;25;p7"/>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6"/>
        <p:cNvGrpSpPr/>
        <p:nvPr/>
      </p:nvGrpSpPr>
      <p:grpSpPr>
        <a:xfrm>
          <a:off x="0" y="0"/>
          <a:ext cx="0" cy="0"/>
          <a:chOff x="0" y="0"/>
          <a:chExt cx="0" cy="0"/>
        </a:xfrm>
      </p:grpSpPr>
      <p:sp>
        <p:nvSpPr>
          <p:cNvPr id="27" name="Google Shape;27;p8"/>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28"/>
        <p:cNvGrpSpPr/>
        <p:nvPr/>
      </p:nvGrpSpPr>
      <p:grpSpPr>
        <a:xfrm>
          <a:off x="0" y="0"/>
          <a:ext cx="0" cy="0"/>
          <a:chOff x="0" y="0"/>
          <a:chExt cx="0" cy="0"/>
        </a:xfrm>
      </p:grpSpPr>
      <p:sp>
        <p:nvSpPr>
          <p:cNvPr id="29" name="Google Shape;29;p9"/>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Content with Caption">
  <p:cSld name="3_Content with Caption">
    <p:bg>
      <p:bgPr>
        <a:solidFill>
          <a:srgbClr val="2B2551"/>
        </a:solidFill>
        <a:effectLst/>
      </p:bgPr>
    </p:bg>
    <p:spTree>
      <p:nvGrpSpPr>
        <p:cNvPr id="1" name="Shape 30"/>
        <p:cNvGrpSpPr/>
        <p:nvPr/>
      </p:nvGrpSpPr>
      <p:grpSpPr>
        <a:xfrm>
          <a:off x="0" y="0"/>
          <a:ext cx="0" cy="0"/>
          <a:chOff x="0" y="0"/>
          <a:chExt cx="0" cy="0"/>
        </a:xfrm>
      </p:grpSpPr>
      <p:pic>
        <p:nvPicPr>
          <p:cNvPr id="31" name="Google Shape;31;p10" descr="Picture 6"/>
          <p:cNvPicPr preferRelativeResize="0"/>
          <p:nvPr/>
        </p:nvPicPr>
        <p:blipFill rotWithShape="1">
          <a:blip r:embed="rId2">
            <a:alphaModFix/>
          </a:blip>
          <a:srcRect/>
          <a:stretch/>
        </p:blipFill>
        <p:spPr>
          <a:xfrm>
            <a:off x="11353800" y="-360"/>
            <a:ext cx="771056" cy="1172346"/>
          </a:xfrm>
          <a:prstGeom prst="rect">
            <a:avLst/>
          </a:prstGeom>
          <a:noFill/>
          <a:ln>
            <a:noFill/>
          </a:ln>
        </p:spPr>
      </p:pic>
      <p:pic>
        <p:nvPicPr>
          <p:cNvPr id="32" name="Google Shape;32;p10" descr="Picture 7"/>
          <p:cNvPicPr preferRelativeResize="0"/>
          <p:nvPr/>
        </p:nvPicPr>
        <p:blipFill rotWithShape="1">
          <a:blip r:embed="rId3">
            <a:alphaModFix/>
          </a:blip>
          <a:srcRect/>
          <a:stretch/>
        </p:blipFill>
        <p:spPr>
          <a:xfrm>
            <a:off x="10200438" y="318824"/>
            <a:ext cx="1172345" cy="572571"/>
          </a:xfrm>
          <a:prstGeom prst="rect">
            <a:avLst/>
          </a:prstGeom>
          <a:noFill/>
          <a:ln>
            <a:noFill/>
          </a:ln>
        </p:spPr>
      </p:pic>
      <p:pic>
        <p:nvPicPr>
          <p:cNvPr id="33" name="Google Shape;33;p10" descr="Picture 8"/>
          <p:cNvPicPr preferRelativeResize="0"/>
          <p:nvPr/>
        </p:nvPicPr>
        <p:blipFill rotWithShape="1">
          <a:blip r:embed="rId4">
            <a:alphaModFix/>
          </a:blip>
          <a:srcRect/>
          <a:stretch/>
        </p:blipFill>
        <p:spPr>
          <a:xfrm>
            <a:off x="8151163" y="219583"/>
            <a:ext cx="771056" cy="771056"/>
          </a:xfrm>
          <a:prstGeom prst="rect">
            <a:avLst/>
          </a:prstGeom>
          <a:noFill/>
          <a:ln>
            <a:noFill/>
          </a:ln>
        </p:spPr>
      </p:pic>
      <p:pic>
        <p:nvPicPr>
          <p:cNvPr id="34" name="Google Shape;34;p10" descr="Picture 9"/>
          <p:cNvPicPr preferRelativeResize="0"/>
          <p:nvPr/>
        </p:nvPicPr>
        <p:blipFill rotWithShape="1">
          <a:blip r:embed="rId5">
            <a:alphaModFix/>
          </a:blip>
          <a:srcRect/>
          <a:stretch/>
        </p:blipFill>
        <p:spPr>
          <a:xfrm>
            <a:off x="9084426" y="256850"/>
            <a:ext cx="959441" cy="733788"/>
          </a:xfrm>
          <a:prstGeom prst="rect">
            <a:avLst/>
          </a:prstGeom>
          <a:noFill/>
          <a:ln>
            <a:noFill/>
          </a:ln>
        </p:spPr>
      </p:pic>
      <p:sp>
        <p:nvSpPr>
          <p:cNvPr id="35" name="Google Shape;35;p10"/>
          <p:cNvSpPr txBox="1">
            <a:spLocks noGrp="1"/>
          </p:cNvSpPr>
          <p:nvPr>
            <p:ph type="title"/>
          </p:nvPr>
        </p:nvSpPr>
        <p:spPr>
          <a:xfrm>
            <a:off x="839787" y="702526"/>
            <a:ext cx="3932239" cy="1354874"/>
          </a:xfrm>
          <a:prstGeom prst="rect">
            <a:avLst/>
          </a:prstGeom>
          <a:noFill/>
          <a:ln>
            <a:noFill/>
          </a:ln>
        </p:spPr>
        <p:txBody>
          <a:bodyPr spcFirstLastPara="1" wrap="square" lIns="45700" tIns="45700" rIns="45700" bIns="45700" anchor="b" anchorCtr="0">
            <a:normAutofit/>
          </a:bodyPr>
          <a:lstStyle>
            <a:lvl1pPr lvl="0" algn="l">
              <a:lnSpc>
                <a:spcPct val="90000"/>
              </a:lnSpc>
              <a:spcBef>
                <a:spcPts val="0"/>
              </a:spcBef>
              <a:spcAft>
                <a:spcPts val="0"/>
              </a:spcAft>
              <a:buClr>
                <a:srgbClr val="FFC837"/>
              </a:buClr>
              <a:buSzPts val="3200"/>
              <a:buFont typeface="Calibri"/>
              <a:buNone/>
              <a:defRPr sz="3200"/>
            </a:lvl1pPr>
            <a:lvl2pPr lvl="1" algn="l">
              <a:lnSpc>
                <a:spcPct val="90000"/>
              </a:lnSpc>
              <a:spcBef>
                <a:spcPts val="0"/>
              </a:spcBef>
              <a:spcAft>
                <a:spcPts val="0"/>
              </a:spcAft>
              <a:buClr>
                <a:srgbClr val="FFC837"/>
              </a:buClr>
              <a:buSzPts val="1800"/>
              <a:buNone/>
              <a:defRPr/>
            </a:lvl2pPr>
            <a:lvl3pPr lvl="2" algn="l">
              <a:lnSpc>
                <a:spcPct val="90000"/>
              </a:lnSpc>
              <a:spcBef>
                <a:spcPts val="0"/>
              </a:spcBef>
              <a:spcAft>
                <a:spcPts val="0"/>
              </a:spcAft>
              <a:buClr>
                <a:srgbClr val="FFC837"/>
              </a:buClr>
              <a:buSzPts val="1800"/>
              <a:buNone/>
              <a:defRPr/>
            </a:lvl3pPr>
            <a:lvl4pPr lvl="3" algn="l">
              <a:lnSpc>
                <a:spcPct val="90000"/>
              </a:lnSpc>
              <a:spcBef>
                <a:spcPts val="0"/>
              </a:spcBef>
              <a:spcAft>
                <a:spcPts val="0"/>
              </a:spcAft>
              <a:buClr>
                <a:srgbClr val="FFC837"/>
              </a:buClr>
              <a:buSzPts val="1800"/>
              <a:buNone/>
              <a:defRPr/>
            </a:lvl4pPr>
            <a:lvl5pPr lvl="4" algn="l">
              <a:lnSpc>
                <a:spcPct val="90000"/>
              </a:lnSpc>
              <a:spcBef>
                <a:spcPts val="0"/>
              </a:spcBef>
              <a:spcAft>
                <a:spcPts val="0"/>
              </a:spcAft>
              <a:buClr>
                <a:srgbClr val="FFC837"/>
              </a:buClr>
              <a:buSzPts val="1800"/>
              <a:buNone/>
              <a:defRPr/>
            </a:lvl5pPr>
            <a:lvl6pPr lvl="5" algn="l">
              <a:lnSpc>
                <a:spcPct val="90000"/>
              </a:lnSpc>
              <a:spcBef>
                <a:spcPts val="0"/>
              </a:spcBef>
              <a:spcAft>
                <a:spcPts val="0"/>
              </a:spcAft>
              <a:buClr>
                <a:srgbClr val="FFC837"/>
              </a:buClr>
              <a:buSzPts val="1800"/>
              <a:buNone/>
              <a:defRPr/>
            </a:lvl6pPr>
            <a:lvl7pPr lvl="6" algn="l">
              <a:lnSpc>
                <a:spcPct val="90000"/>
              </a:lnSpc>
              <a:spcBef>
                <a:spcPts val="0"/>
              </a:spcBef>
              <a:spcAft>
                <a:spcPts val="0"/>
              </a:spcAft>
              <a:buClr>
                <a:srgbClr val="FFC837"/>
              </a:buClr>
              <a:buSzPts val="1800"/>
              <a:buNone/>
              <a:defRPr/>
            </a:lvl7pPr>
            <a:lvl8pPr lvl="7" algn="l">
              <a:lnSpc>
                <a:spcPct val="90000"/>
              </a:lnSpc>
              <a:spcBef>
                <a:spcPts val="0"/>
              </a:spcBef>
              <a:spcAft>
                <a:spcPts val="0"/>
              </a:spcAft>
              <a:buClr>
                <a:srgbClr val="FFC837"/>
              </a:buClr>
              <a:buSzPts val="1800"/>
              <a:buNone/>
              <a:defRPr/>
            </a:lvl8pPr>
            <a:lvl9pPr lvl="8" algn="l">
              <a:lnSpc>
                <a:spcPct val="90000"/>
              </a:lnSpc>
              <a:spcBef>
                <a:spcPts val="0"/>
              </a:spcBef>
              <a:spcAft>
                <a:spcPts val="0"/>
              </a:spcAft>
              <a:buClr>
                <a:srgbClr val="FFC837"/>
              </a:buClr>
              <a:buSzPts val="1800"/>
              <a:buNone/>
              <a:defRPr/>
            </a:lvl9pPr>
          </a:lstStyle>
          <a:p>
            <a:endParaRPr/>
          </a:p>
        </p:txBody>
      </p:sp>
      <p:sp>
        <p:nvSpPr>
          <p:cNvPr id="36" name="Google Shape;36;p10"/>
          <p:cNvSpPr txBox="1">
            <a:spLocks noGrp="1"/>
          </p:cNvSpPr>
          <p:nvPr>
            <p:ph type="body" idx="1"/>
          </p:nvPr>
        </p:nvSpPr>
        <p:spPr>
          <a:xfrm>
            <a:off x="5185316" y="1304693"/>
            <a:ext cx="6170072" cy="4556358"/>
          </a:xfrm>
          <a:prstGeom prst="rect">
            <a:avLst/>
          </a:prstGeom>
          <a:noFill/>
          <a:ln>
            <a:noFill/>
          </a:ln>
        </p:spPr>
        <p:txBody>
          <a:bodyPr spcFirstLastPara="1" wrap="square" lIns="45700" tIns="45700" rIns="45700" bIns="45700" anchor="t" anchorCtr="0">
            <a:normAutofit/>
          </a:bodyPr>
          <a:lstStyle>
            <a:lvl1pPr marL="457200" lvl="0" indent="-431800" algn="l">
              <a:lnSpc>
                <a:spcPct val="90000"/>
              </a:lnSpc>
              <a:spcBef>
                <a:spcPts val="1000"/>
              </a:spcBef>
              <a:spcAft>
                <a:spcPts val="0"/>
              </a:spcAft>
              <a:buClr>
                <a:srgbClr val="FFFFFF"/>
              </a:buClr>
              <a:buSzPts val="3200"/>
              <a:buChar char="•"/>
              <a:defRPr sz="3200"/>
            </a:lvl1pPr>
            <a:lvl2pPr marL="914400" lvl="1" indent="-431800" algn="l">
              <a:lnSpc>
                <a:spcPct val="90000"/>
              </a:lnSpc>
              <a:spcBef>
                <a:spcPts val="1000"/>
              </a:spcBef>
              <a:spcAft>
                <a:spcPts val="0"/>
              </a:spcAft>
              <a:buClr>
                <a:srgbClr val="FFFFFF"/>
              </a:buClr>
              <a:buSzPts val="3200"/>
              <a:buChar char="•"/>
              <a:defRPr sz="3200"/>
            </a:lvl2pPr>
            <a:lvl3pPr marL="1371600" lvl="2" indent="-431800" algn="l">
              <a:lnSpc>
                <a:spcPct val="90000"/>
              </a:lnSpc>
              <a:spcBef>
                <a:spcPts val="1000"/>
              </a:spcBef>
              <a:spcAft>
                <a:spcPts val="0"/>
              </a:spcAft>
              <a:buClr>
                <a:srgbClr val="FFFFFF"/>
              </a:buClr>
              <a:buSzPts val="3200"/>
              <a:buChar char="•"/>
              <a:defRPr sz="3200"/>
            </a:lvl3pPr>
            <a:lvl4pPr marL="1828800" lvl="3" indent="-431800" algn="l">
              <a:lnSpc>
                <a:spcPct val="90000"/>
              </a:lnSpc>
              <a:spcBef>
                <a:spcPts val="1000"/>
              </a:spcBef>
              <a:spcAft>
                <a:spcPts val="0"/>
              </a:spcAft>
              <a:buClr>
                <a:srgbClr val="FFFFFF"/>
              </a:buClr>
              <a:buSzPts val="3200"/>
              <a:buChar char="•"/>
              <a:defRPr sz="3200"/>
            </a:lvl4pPr>
            <a:lvl5pPr marL="2286000" lvl="4" indent="-431800" algn="l">
              <a:lnSpc>
                <a:spcPct val="90000"/>
              </a:lnSpc>
              <a:spcBef>
                <a:spcPts val="1000"/>
              </a:spcBef>
              <a:spcAft>
                <a:spcPts val="0"/>
              </a:spcAft>
              <a:buClr>
                <a:srgbClr val="FFFFFF"/>
              </a:buClr>
              <a:buSzPts val="3200"/>
              <a:buChar char="•"/>
              <a:defRPr sz="3200"/>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37" name="Google Shape;37;p10"/>
          <p:cNvSpPr txBox="1">
            <a:spLocks noGrp="1"/>
          </p:cNvSpPr>
          <p:nvPr>
            <p:ph type="body" idx="2"/>
          </p:nvPr>
        </p:nvSpPr>
        <p:spPr>
          <a:xfrm>
            <a:off x="839787" y="2057400"/>
            <a:ext cx="3932238" cy="3811588"/>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000"/>
              </a:spcBef>
              <a:spcAft>
                <a:spcPts val="0"/>
              </a:spcAft>
              <a:buClr>
                <a:srgbClr val="FFFFFF"/>
              </a:buClr>
              <a:buSzPts val="1800"/>
              <a:buChar char="•"/>
              <a:defRPr/>
            </a:lvl1pPr>
            <a:lvl2pPr marL="914400" lvl="1" indent="-342900" algn="l">
              <a:lnSpc>
                <a:spcPct val="90000"/>
              </a:lnSpc>
              <a:spcBef>
                <a:spcPts val="1000"/>
              </a:spcBef>
              <a:spcAft>
                <a:spcPts val="0"/>
              </a:spcAft>
              <a:buClr>
                <a:srgbClr val="FFFFFF"/>
              </a:buClr>
              <a:buSzPts val="1800"/>
              <a:buChar char="•"/>
              <a:defRPr/>
            </a:lvl2pPr>
            <a:lvl3pPr marL="1371600" lvl="2" indent="-342900" algn="l">
              <a:lnSpc>
                <a:spcPct val="90000"/>
              </a:lnSpc>
              <a:spcBef>
                <a:spcPts val="1000"/>
              </a:spcBef>
              <a:spcAft>
                <a:spcPts val="0"/>
              </a:spcAft>
              <a:buClr>
                <a:srgbClr val="FFFFFF"/>
              </a:buClr>
              <a:buSzPts val="1800"/>
              <a:buChar char="•"/>
              <a:defRPr/>
            </a:lvl3pPr>
            <a:lvl4pPr marL="1828800" lvl="3" indent="-342900" algn="l">
              <a:lnSpc>
                <a:spcPct val="90000"/>
              </a:lnSpc>
              <a:spcBef>
                <a:spcPts val="1000"/>
              </a:spcBef>
              <a:spcAft>
                <a:spcPts val="0"/>
              </a:spcAft>
              <a:buClr>
                <a:srgbClr val="FFFFFF"/>
              </a:buClr>
              <a:buSzPts val="1800"/>
              <a:buChar char="•"/>
              <a:defRPr/>
            </a:lvl4pPr>
            <a:lvl5pPr marL="2286000" lvl="4" indent="-342900" algn="l">
              <a:lnSpc>
                <a:spcPct val="90000"/>
              </a:lnSpc>
              <a:spcBef>
                <a:spcPts val="1000"/>
              </a:spcBef>
              <a:spcAft>
                <a:spcPts val="0"/>
              </a:spcAft>
              <a:buClr>
                <a:srgbClr val="FFFFFF"/>
              </a:buClr>
              <a:buSzPts val="1800"/>
              <a:buChar char="•"/>
              <a:defRPr/>
            </a:lvl5pPr>
            <a:lvl6pPr marL="2743200" lvl="5" indent="-342900" algn="l">
              <a:lnSpc>
                <a:spcPct val="90000"/>
              </a:lnSpc>
              <a:spcBef>
                <a:spcPts val="1000"/>
              </a:spcBef>
              <a:spcAft>
                <a:spcPts val="0"/>
              </a:spcAft>
              <a:buClr>
                <a:srgbClr val="FFFFFF"/>
              </a:buClr>
              <a:buSzPts val="1800"/>
              <a:buChar char="•"/>
              <a:defRPr/>
            </a:lvl6pPr>
            <a:lvl7pPr marL="3200400" lvl="6" indent="-342900" algn="l">
              <a:lnSpc>
                <a:spcPct val="90000"/>
              </a:lnSpc>
              <a:spcBef>
                <a:spcPts val="1000"/>
              </a:spcBef>
              <a:spcAft>
                <a:spcPts val="0"/>
              </a:spcAft>
              <a:buClr>
                <a:srgbClr val="FFFFFF"/>
              </a:buClr>
              <a:buSzPts val="1800"/>
              <a:buChar char="•"/>
              <a:defRPr/>
            </a:lvl7pPr>
            <a:lvl8pPr marL="3657600" lvl="7" indent="-342900" algn="l">
              <a:lnSpc>
                <a:spcPct val="90000"/>
              </a:lnSpc>
              <a:spcBef>
                <a:spcPts val="1000"/>
              </a:spcBef>
              <a:spcAft>
                <a:spcPts val="0"/>
              </a:spcAft>
              <a:buClr>
                <a:srgbClr val="FFFFFF"/>
              </a:buClr>
              <a:buSzPts val="1800"/>
              <a:buChar char="•"/>
              <a:defRPr/>
            </a:lvl8pPr>
            <a:lvl9pPr marL="4114800" lvl="8" indent="-342900" algn="l">
              <a:lnSpc>
                <a:spcPct val="90000"/>
              </a:lnSpc>
              <a:spcBef>
                <a:spcPts val="1000"/>
              </a:spcBef>
              <a:spcAft>
                <a:spcPts val="0"/>
              </a:spcAft>
              <a:buClr>
                <a:srgbClr val="FFFFFF"/>
              </a:buClr>
              <a:buSzPts val="1800"/>
              <a:buChar char="•"/>
              <a:defRPr/>
            </a:lvl9pPr>
          </a:lstStyle>
          <a:p>
            <a:endParaRPr/>
          </a:p>
        </p:txBody>
      </p:sp>
      <p:sp>
        <p:nvSpPr>
          <p:cNvPr id="38" name="Google Shape;38;p10"/>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EFFFE"/>
              </a:buClr>
              <a:buSzPts val="1200"/>
              <a:buFont typeface="Calibri"/>
              <a:buNone/>
              <a:defRPr sz="1200"/>
            </a:lvl1pPr>
            <a:lvl2pPr marL="0" lvl="1" indent="0" algn="r">
              <a:lnSpc>
                <a:spcPct val="100000"/>
              </a:lnSpc>
              <a:spcBef>
                <a:spcPts val="0"/>
              </a:spcBef>
              <a:spcAft>
                <a:spcPts val="0"/>
              </a:spcAft>
              <a:buClr>
                <a:srgbClr val="FEFFFE"/>
              </a:buClr>
              <a:buSzPts val="1200"/>
              <a:buFont typeface="Calibri"/>
              <a:buNone/>
              <a:defRPr sz="1200"/>
            </a:lvl2pPr>
            <a:lvl3pPr marL="0" lvl="2" indent="0" algn="r">
              <a:lnSpc>
                <a:spcPct val="100000"/>
              </a:lnSpc>
              <a:spcBef>
                <a:spcPts val="0"/>
              </a:spcBef>
              <a:spcAft>
                <a:spcPts val="0"/>
              </a:spcAft>
              <a:buClr>
                <a:srgbClr val="FEFFFE"/>
              </a:buClr>
              <a:buSzPts val="1200"/>
              <a:buFont typeface="Calibri"/>
              <a:buNone/>
              <a:defRPr sz="1200"/>
            </a:lvl3pPr>
            <a:lvl4pPr marL="0" lvl="3" indent="0" algn="r">
              <a:lnSpc>
                <a:spcPct val="100000"/>
              </a:lnSpc>
              <a:spcBef>
                <a:spcPts val="0"/>
              </a:spcBef>
              <a:spcAft>
                <a:spcPts val="0"/>
              </a:spcAft>
              <a:buClr>
                <a:srgbClr val="FEFFFE"/>
              </a:buClr>
              <a:buSzPts val="1200"/>
              <a:buFont typeface="Calibri"/>
              <a:buNone/>
              <a:defRPr sz="1200"/>
            </a:lvl4pPr>
            <a:lvl5pPr marL="0" lvl="4" indent="0" algn="r">
              <a:lnSpc>
                <a:spcPct val="100000"/>
              </a:lnSpc>
              <a:spcBef>
                <a:spcPts val="0"/>
              </a:spcBef>
              <a:spcAft>
                <a:spcPts val="0"/>
              </a:spcAft>
              <a:buClr>
                <a:srgbClr val="FEFFFE"/>
              </a:buClr>
              <a:buSzPts val="1200"/>
              <a:buFont typeface="Calibri"/>
              <a:buNone/>
              <a:defRPr sz="1200"/>
            </a:lvl5pPr>
            <a:lvl6pPr marL="0" lvl="5" indent="0" algn="r">
              <a:lnSpc>
                <a:spcPct val="100000"/>
              </a:lnSpc>
              <a:spcBef>
                <a:spcPts val="0"/>
              </a:spcBef>
              <a:spcAft>
                <a:spcPts val="0"/>
              </a:spcAft>
              <a:buClr>
                <a:srgbClr val="FEFFFE"/>
              </a:buClr>
              <a:buSzPts val="1200"/>
              <a:buFont typeface="Calibri"/>
              <a:buNone/>
              <a:defRPr sz="1200"/>
            </a:lvl6pPr>
            <a:lvl7pPr marL="0" lvl="6" indent="0" algn="r">
              <a:lnSpc>
                <a:spcPct val="100000"/>
              </a:lnSpc>
              <a:spcBef>
                <a:spcPts val="0"/>
              </a:spcBef>
              <a:spcAft>
                <a:spcPts val="0"/>
              </a:spcAft>
              <a:buClr>
                <a:srgbClr val="FEFFFE"/>
              </a:buClr>
              <a:buSzPts val="1200"/>
              <a:buFont typeface="Calibri"/>
              <a:buNone/>
              <a:defRPr sz="1200"/>
            </a:lvl7pPr>
            <a:lvl8pPr marL="0" lvl="7" indent="0" algn="r">
              <a:lnSpc>
                <a:spcPct val="100000"/>
              </a:lnSpc>
              <a:spcBef>
                <a:spcPts val="0"/>
              </a:spcBef>
              <a:spcAft>
                <a:spcPts val="0"/>
              </a:spcAft>
              <a:buClr>
                <a:srgbClr val="FEFFFE"/>
              </a:buClr>
              <a:buSzPts val="1200"/>
              <a:buFont typeface="Calibri"/>
              <a:buNone/>
              <a:defRPr sz="1200"/>
            </a:lvl8pPr>
            <a:lvl9pPr marL="0" lvl="8" indent="0" algn="r">
              <a:lnSpc>
                <a:spcPct val="100000"/>
              </a:lnSpc>
              <a:spcBef>
                <a:spcPts val="0"/>
              </a:spcBef>
              <a:spcAft>
                <a:spcPts val="0"/>
              </a:spcAft>
              <a:buClr>
                <a:srgbClr val="FEFFFE"/>
              </a:buClr>
              <a:buSzPts val="1200"/>
              <a:buFont typeface="Calibri"/>
              <a:buNone/>
              <a:defRPr sz="12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049144" y="2007218"/>
            <a:ext cx="10093712" cy="4169745"/>
          </a:xfrm>
          <a:prstGeom prst="rect">
            <a:avLst/>
          </a:prstGeom>
          <a:noFill/>
          <a:ln>
            <a:noFill/>
          </a:ln>
        </p:spPr>
        <p:txBody>
          <a:bodyPr spcFirstLastPara="1" wrap="square" lIns="45700" tIns="45700" rIns="45700" bIns="45700" anchor="t" anchorCtr="0">
            <a:normAutofit/>
          </a:bodyPr>
          <a:lstStyle>
            <a:lvl1pPr marL="457200" marR="0" lvl="0" indent="-406400" algn="l" rtl="0">
              <a:lnSpc>
                <a:spcPct val="90000"/>
              </a:lnSpc>
              <a:spcBef>
                <a:spcPts val="1000"/>
              </a:spcBef>
              <a:spcAft>
                <a:spcPts val="0"/>
              </a:spcAft>
              <a:buClr>
                <a:srgbClr val="FFFFFF"/>
              </a:buClr>
              <a:buSzPts val="2800"/>
              <a:buFont typeface="Arial"/>
              <a:buChar char="•"/>
              <a:defRPr sz="2800" b="0" i="0" u="none" strike="noStrike" cap="none">
                <a:solidFill>
                  <a:srgbClr val="FFFFFF"/>
                </a:solidFill>
                <a:latin typeface="Calibri"/>
                <a:ea typeface="Calibri"/>
                <a:cs typeface="Calibri"/>
                <a:sym typeface="Calibri"/>
              </a:defRPr>
            </a:lvl1pPr>
            <a:lvl2pPr marL="914400" marR="0" lvl="1" indent="-406400" algn="l" rtl="0">
              <a:lnSpc>
                <a:spcPct val="90000"/>
              </a:lnSpc>
              <a:spcBef>
                <a:spcPts val="1000"/>
              </a:spcBef>
              <a:spcAft>
                <a:spcPts val="0"/>
              </a:spcAft>
              <a:buClr>
                <a:srgbClr val="FFFFFF"/>
              </a:buClr>
              <a:buSzPts val="2800"/>
              <a:buFont typeface="Arial"/>
              <a:buChar char="•"/>
              <a:defRPr sz="2800" b="0" i="0" u="none" strike="noStrike" cap="none">
                <a:solidFill>
                  <a:srgbClr val="FFFFFF"/>
                </a:solidFill>
                <a:latin typeface="Calibri"/>
                <a:ea typeface="Calibri"/>
                <a:cs typeface="Calibri"/>
                <a:sym typeface="Calibri"/>
              </a:defRPr>
            </a:lvl2pPr>
            <a:lvl3pPr marL="1371600" marR="0" lvl="2" indent="-406400" algn="l" rtl="0">
              <a:lnSpc>
                <a:spcPct val="90000"/>
              </a:lnSpc>
              <a:spcBef>
                <a:spcPts val="1000"/>
              </a:spcBef>
              <a:spcAft>
                <a:spcPts val="0"/>
              </a:spcAft>
              <a:buClr>
                <a:srgbClr val="FFFFFF"/>
              </a:buClr>
              <a:buSzPts val="2800"/>
              <a:buFont typeface="Arial"/>
              <a:buChar char="•"/>
              <a:defRPr sz="2800" b="0" i="0" u="none" strike="noStrike" cap="none">
                <a:solidFill>
                  <a:srgbClr val="FFFFFF"/>
                </a:solidFill>
                <a:latin typeface="Calibri"/>
                <a:ea typeface="Calibri"/>
                <a:cs typeface="Calibri"/>
                <a:sym typeface="Calibri"/>
              </a:defRPr>
            </a:lvl3pPr>
            <a:lvl4pPr marL="1828800" marR="0" lvl="3" indent="-406400" algn="l" rtl="0">
              <a:lnSpc>
                <a:spcPct val="90000"/>
              </a:lnSpc>
              <a:spcBef>
                <a:spcPts val="1000"/>
              </a:spcBef>
              <a:spcAft>
                <a:spcPts val="0"/>
              </a:spcAft>
              <a:buClr>
                <a:srgbClr val="FFFFFF"/>
              </a:buClr>
              <a:buSzPts val="2800"/>
              <a:buFont typeface="Arial"/>
              <a:buChar char="•"/>
              <a:defRPr sz="2800" b="0" i="0" u="none" strike="noStrike" cap="none">
                <a:solidFill>
                  <a:srgbClr val="FFFFFF"/>
                </a:solidFill>
                <a:latin typeface="Calibri"/>
                <a:ea typeface="Calibri"/>
                <a:cs typeface="Calibri"/>
                <a:sym typeface="Calibri"/>
              </a:defRPr>
            </a:lvl4pPr>
            <a:lvl5pPr marL="2286000" marR="0" lvl="4" indent="-406400" algn="l" rtl="0">
              <a:lnSpc>
                <a:spcPct val="90000"/>
              </a:lnSpc>
              <a:spcBef>
                <a:spcPts val="1000"/>
              </a:spcBef>
              <a:spcAft>
                <a:spcPts val="0"/>
              </a:spcAft>
              <a:buClr>
                <a:srgbClr val="FFFFFF"/>
              </a:buClr>
              <a:buSzPts val="2800"/>
              <a:buFont typeface="Arial"/>
              <a:buChar char="•"/>
              <a:defRPr sz="2800" b="0" i="0" u="none" strike="noStrike" cap="none">
                <a:solidFill>
                  <a:srgbClr val="FFFFFF"/>
                </a:solidFill>
                <a:latin typeface="Calibri"/>
                <a:ea typeface="Calibri"/>
                <a:cs typeface="Calibri"/>
                <a:sym typeface="Calibri"/>
              </a:defRPr>
            </a:lvl5pPr>
            <a:lvl6pPr marL="2743200" marR="0" lvl="5" indent="-406400" algn="l" rtl="0">
              <a:lnSpc>
                <a:spcPct val="90000"/>
              </a:lnSpc>
              <a:spcBef>
                <a:spcPts val="1000"/>
              </a:spcBef>
              <a:spcAft>
                <a:spcPts val="0"/>
              </a:spcAft>
              <a:buClr>
                <a:srgbClr val="FFFFFF"/>
              </a:buClr>
              <a:buSzPts val="2800"/>
              <a:buFont typeface="Arial"/>
              <a:buChar char="•"/>
              <a:defRPr sz="2800" b="0" i="0" u="none" strike="noStrike" cap="none">
                <a:solidFill>
                  <a:srgbClr val="FFFFFF"/>
                </a:solidFill>
                <a:latin typeface="Calibri"/>
                <a:ea typeface="Calibri"/>
                <a:cs typeface="Calibri"/>
                <a:sym typeface="Calibri"/>
              </a:defRPr>
            </a:lvl6pPr>
            <a:lvl7pPr marL="3200400" marR="0" lvl="6" indent="-406400" algn="l" rtl="0">
              <a:lnSpc>
                <a:spcPct val="90000"/>
              </a:lnSpc>
              <a:spcBef>
                <a:spcPts val="1000"/>
              </a:spcBef>
              <a:spcAft>
                <a:spcPts val="0"/>
              </a:spcAft>
              <a:buClr>
                <a:srgbClr val="FFFFFF"/>
              </a:buClr>
              <a:buSzPts val="2800"/>
              <a:buFont typeface="Arial"/>
              <a:buChar char="•"/>
              <a:defRPr sz="2800" b="0" i="0" u="none" strike="noStrike" cap="none">
                <a:solidFill>
                  <a:srgbClr val="FFFFFF"/>
                </a:solidFill>
                <a:latin typeface="Calibri"/>
                <a:ea typeface="Calibri"/>
                <a:cs typeface="Calibri"/>
                <a:sym typeface="Calibri"/>
              </a:defRPr>
            </a:lvl7pPr>
            <a:lvl8pPr marL="3657600" marR="0" lvl="7" indent="-406400" algn="l" rtl="0">
              <a:lnSpc>
                <a:spcPct val="90000"/>
              </a:lnSpc>
              <a:spcBef>
                <a:spcPts val="1000"/>
              </a:spcBef>
              <a:spcAft>
                <a:spcPts val="0"/>
              </a:spcAft>
              <a:buClr>
                <a:srgbClr val="FFFFFF"/>
              </a:buClr>
              <a:buSzPts val="2800"/>
              <a:buFont typeface="Arial"/>
              <a:buChar char="•"/>
              <a:defRPr sz="2800" b="0" i="0" u="none" strike="noStrike" cap="none">
                <a:solidFill>
                  <a:srgbClr val="FFFFFF"/>
                </a:solidFill>
                <a:latin typeface="Calibri"/>
                <a:ea typeface="Calibri"/>
                <a:cs typeface="Calibri"/>
                <a:sym typeface="Calibri"/>
              </a:defRPr>
            </a:lvl8pPr>
            <a:lvl9pPr marL="4114800" marR="0" lvl="8" indent="-406400" algn="l" rtl="0">
              <a:lnSpc>
                <a:spcPct val="90000"/>
              </a:lnSpc>
              <a:spcBef>
                <a:spcPts val="1000"/>
              </a:spcBef>
              <a:spcAft>
                <a:spcPts val="0"/>
              </a:spcAft>
              <a:buClr>
                <a:srgbClr val="FFFFFF"/>
              </a:buClr>
              <a:buSzPts val="2800"/>
              <a:buFont typeface="Arial"/>
              <a:buChar char="•"/>
              <a:defRPr sz="2800" b="0" i="0" u="none" strike="noStrike" cap="none">
                <a:solidFill>
                  <a:srgbClr val="FFFFFF"/>
                </a:solidFill>
                <a:latin typeface="Calibri"/>
                <a:ea typeface="Calibri"/>
                <a:cs typeface="Calibri"/>
                <a:sym typeface="Calibri"/>
              </a:defRPr>
            </a:lvl9pPr>
          </a:lstStyle>
          <a:p>
            <a:endParaRPr/>
          </a:p>
        </p:txBody>
      </p:sp>
      <p:sp>
        <p:nvSpPr>
          <p:cNvPr id="7" name="Google Shape;7;p1"/>
          <p:cNvSpPr txBox="1">
            <a:spLocks noGrp="1"/>
          </p:cNvSpPr>
          <p:nvPr>
            <p:ph type="title"/>
          </p:nvPr>
        </p:nvSpPr>
        <p:spPr>
          <a:xfrm>
            <a:off x="1039653" y="1064778"/>
            <a:ext cx="10112696" cy="921256"/>
          </a:xfrm>
          <a:prstGeom prst="rect">
            <a:avLst/>
          </a:prstGeom>
          <a:noFill/>
          <a:ln>
            <a:noFill/>
          </a:ln>
        </p:spPr>
        <p:txBody>
          <a:bodyPr spcFirstLastPara="1" wrap="square" lIns="45700" tIns="45700" rIns="45700" bIns="45700" anchor="ctr" anchorCtr="0">
            <a:normAutofit/>
          </a:bodyPr>
          <a:lstStyle>
            <a:lvl1pPr marR="0" lvl="0" algn="l" rtl="0">
              <a:lnSpc>
                <a:spcPct val="90000"/>
              </a:lnSpc>
              <a:spcBef>
                <a:spcPts val="0"/>
              </a:spcBef>
              <a:spcAft>
                <a:spcPts val="0"/>
              </a:spcAft>
              <a:buClr>
                <a:srgbClr val="FFC837"/>
              </a:buClr>
              <a:buSzPts val="4400"/>
              <a:buFont typeface="Calibri"/>
              <a:buNone/>
              <a:defRPr sz="4400" b="0" i="0" u="none" strike="noStrike" cap="none">
                <a:solidFill>
                  <a:srgbClr val="FFC837"/>
                </a:solidFill>
                <a:latin typeface="Calibri"/>
                <a:ea typeface="Calibri"/>
                <a:cs typeface="Calibri"/>
                <a:sym typeface="Calibri"/>
              </a:defRPr>
            </a:lvl1pPr>
            <a:lvl2pPr marR="0" lvl="1" algn="l" rtl="0">
              <a:lnSpc>
                <a:spcPct val="90000"/>
              </a:lnSpc>
              <a:spcBef>
                <a:spcPts val="0"/>
              </a:spcBef>
              <a:spcAft>
                <a:spcPts val="0"/>
              </a:spcAft>
              <a:buClr>
                <a:srgbClr val="FFC837"/>
              </a:buClr>
              <a:buSzPts val="4400"/>
              <a:buFont typeface="Calibri"/>
              <a:buNone/>
              <a:defRPr sz="4400" b="0" i="0" u="none" strike="noStrike" cap="none">
                <a:solidFill>
                  <a:srgbClr val="FFC837"/>
                </a:solidFill>
                <a:latin typeface="Calibri"/>
                <a:ea typeface="Calibri"/>
                <a:cs typeface="Calibri"/>
                <a:sym typeface="Calibri"/>
              </a:defRPr>
            </a:lvl2pPr>
            <a:lvl3pPr marR="0" lvl="2" algn="l" rtl="0">
              <a:lnSpc>
                <a:spcPct val="90000"/>
              </a:lnSpc>
              <a:spcBef>
                <a:spcPts val="0"/>
              </a:spcBef>
              <a:spcAft>
                <a:spcPts val="0"/>
              </a:spcAft>
              <a:buClr>
                <a:srgbClr val="FFC837"/>
              </a:buClr>
              <a:buSzPts val="4400"/>
              <a:buFont typeface="Calibri"/>
              <a:buNone/>
              <a:defRPr sz="4400" b="0" i="0" u="none" strike="noStrike" cap="none">
                <a:solidFill>
                  <a:srgbClr val="FFC837"/>
                </a:solidFill>
                <a:latin typeface="Calibri"/>
                <a:ea typeface="Calibri"/>
                <a:cs typeface="Calibri"/>
                <a:sym typeface="Calibri"/>
              </a:defRPr>
            </a:lvl3pPr>
            <a:lvl4pPr marR="0" lvl="3" algn="l" rtl="0">
              <a:lnSpc>
                <a:spcPct val="90000"/>
              </a:lnSpc>
              <a:spcBef>
                <a:spcPts val="0"/>
              </a:spcBef>
              <a:spcAft>
                <a:spcPts val="0"/>
              </a:spcAft>
              <a:buClr>
                <a:srgbClr val="FFC837"/>
              </a:buClr>
              <a:buSzPts val="4400"/>
              <a:buFont typeface="Calibri"/>
              <a:buNone/>
              <a:defRPr sz="4400" b="0" i="0" u="none" strike="noStrike" cap="none">
                <a:solidFill>
                  <a:srgbClr val="FFC837"/>
                </a:solidFill>
                <a:latin typeface="Calibri"/>
                <a:ea typeface="Calibri"/>
                <a:cs typeface="Calibri"/>
                <a:sym typeface="Calibri"/>
              </a:defRPr>
            </a:lvl4pPr>
            <a:lvl5pPr marR="0" lvl="4" algn="l" rtl="0">
              <a:lnSpc>
                <a:spcPct val="90000"/>
              </a:lnSpc>
              <a:spcBef>
                <a:spcPts val="0"/>
              </a:spcBef>
              <a:spcAft>
                <a:spcPts val="0"/>
              </a:spcAft>
              <a:buClr>
                <a:srgbClr val="FFC837"/>
              </a:buClr>
              <a:buSzPts val="4400"/>
              <a:buFont typeface="Calibri"/>
              <a:buNone/>
              <a:defRPr sz="4400" b="0" i="0" u="none" strike="noStrike" cap="none">
                <a:solidFill>
                  <a:srgbClr val="FFC837"/>
                </a:solidFill>
                <a:latin typeface="Calibri"/>
                <a:ea typeface="Calibri"/>
                <a:cs typeface="Calibri"/>
                <a:sym typeface="Calibri"/>
              </a:defRPr>
            </a:lvl5pPr>
            <a:lvl6pPr marR="0" lvl="5" algn="l" rtl="0">
              <a:lnSpc>
                <a:spcPct val="90000"/>
              </a:lnSpc>
              <a:spcBef>
                <a:spcPts val="0"/>
              </a:spcBef>
              <a:spcAft>
                <a:spcPts val="0"/>
              </a:spcAft>
              <a:buClr>
                <a:srgbClr val="FFC837"/>
              </a:buClr>
              <a:buSzPts val="4400"/>
              <a:buFont typeface="Calibri"/>
              <a:buNone/>
              <a:defRPr sz="4400" b="0" i="0" u="none" strike="noStrike" cap="none">
                <a:solidFill>
                  <a:srgbClr val="FFC837"/>
                </a:solidFill>
                <a:latin typeface="Calibri"/>
                <a:ea typeface="Calibri"/>
                <a:cs typeface="Calibri"/>
                <a:sym typeface="Calibri"/>
              </a:defRPr>
            </a:lvl6pPr>
            <a:lvl7pPr marR="0" lvl="6" algn="l" rtl="0">
              <a:lnSpc>
                <a:spcPct val="90000"/>
              </a:lnSpc>
              <a:spcBef>
                <a:spcPts val="0"/>
              </a:spcBef>
              <a:spcAft>
                <a:spcPts val="0"/>
              </a:spcAft>
              <a:buClr>
                <a:srgbClr val="FFC837"/>
              </a:buClr>
              <a:buSzPts val="4400"/>
              <a:buFont typeface="Calibri"/>
              <a:buNone/>
              <a:defRPr sz="4400" b="0" i="0" u="none" strike="noStrike" cap="none">
                <a:solidFill>
                  <a:srgbClr val="FFC837"/>
                </a:solidFill>
                <a:latin typeface="Calibri"/>
                <a:ea typeface="Calibri"/>
                <a:cs typeface="Calibri"/>
                <a:sym typeface="Calibri"/>
              </a:defRPr>
            </a:lvl7pPr>
            <a:lvl8pPr marR="0" lvl="7" algn="l" rtl="0">
              <a:lnSpc>
                <a:spcPct val="90000"/>
              </a:lnSpc>
              <a:spcBef>
                <a:spcPts val="0"/>
              </a:spcBef>
              <a:spcAft>
                <a:spcPts val="0"/>
              </a:spcAft>
              <a:buClr>
                <a:srgbClr val="FFC837"/>
              </a:buClr>
              <a:buSzPts val="4400"/>
              <a:buFont typeface="Calibri"/>
              <a:buNone/>
              <a:defRPr sz="4400" b="0" i="0" u="none" strike="noStrike" cap="none">
                <a:solidFill>
                  <a:srgbClr val="FFC837"/>
                </a:solidFill>
                <a:latin typeface="Calibri"/>
                <a:ea typeface="Calibri"/>
                <a:cs typeface="Calibri"/>
                <a:sym typeface="Calibri"/>
              </a:defRPr>
            </a:lvl8pPr>
            <a:lvl9pPr marR="0" lvl="8" algn="l" rtl="0">
              <a:lnSpc>
                <a:spcPct val="90000"/>
              </a:lnSpc>
              <a:spcBef>
                <a:spcPts val="0"/>
              </a:spcBef>
              <a:spcAft>
                <a:spcPts val="0"/>
              </a:spcAft>
              <a:buClr>
                <a:srgbClr val="FFC837"/>
              </a:buClr>
              <a:buSzPts val="4400"/>
              <a:buFont typeface="Calibri"/>
              <a:buNone/>
              <a:defRPr sz="4400" b="0" i="0" u="none" strike="noStrike" cap="none">
                <a:solidFill>
                  <a:srgbClr val="FFC837"/>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0884232" y="6414758"/>
            <a:ext cx="258625" cy="248306"/>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EFFFE"/>
              </a:buClr>
              <a:buSzPts val="1200"/>
              <a:buFont typeface="Calibri"/>
              <a:buNone/>
              <a:defRPr sz="1200" b="0" i="0" u="none" strike="noStrike" cap="none">
                <a:solidFill>
                  <a:srgbClr val="FEFFFE"/>
                </a:solidFill>
                <a:latin typeface="Calibri"/>
                <a:ea typeface="Calibri"/>
                <a:cs typeface="Calibri"/>
                <a:sym typeface="Calibri"/>
              </a:defRPr>
            </a:lvl1pPr>
            <a:lvl2pPr marL="0" marR="0" lvl="1" indent="0" algn="r" rtl="0">
              <a:lnSpc>
                <a:spcPct val="100000"/>
              </a:lnSpc>
              <a:spcBef>
                <a:spcPts val="0"/>
              </a:spcBef>
              <a:spcAft>
                <a:spcPts val="0"/>
              </a:spcAft>
              <a:buClr>
                <a:srgbClr val="FEFFFE"/>
              </a:buClr>
              <a:buSzPts val="1200"/>
              <a:buFont typeface="Calibri"/>
              <a:buNone/>
              <a:defRPr sz="1200" b="0" i="0" u="none" strike="noStrike" cap="none">
                <a:solidFill>
                  <a:srgbClr val="FEFFFE"/>
                </a:solidFill>
                <a:latin typeface="Calibri"/>
                <a:ea typeface="Calibri"/>
                <a:cs typeface="Calibri"/>
                <a:sym typeface="Calibri"/>
              </a:defRPr>
            </a:lvl2pPr>
            <a:lvl3pPr marL="0" marR="0" lvl="2" indent="0" algn="r" rtl="0">
              <a:lnSpc>
                <a:spcPct val="100000"/>
              </a:lnSpc>
              <a:spcBef>
                <a:spcPts val="0"/>
              </a:spcBef>
              <a:spcAft>
                <a:spcPts val="0"/>
              </a:spcAft>
              <a:buClr>
                <a:srgbClr val="FEFFFE"/>
              </a:buClr>
              <a:buSzPts val="1200"/>
              <a:buFont typeface="Calibri"/>
              <a:buNone/>
              <a:defRPr sz="1200" b="0" i="0" u="none" strike="noStrike" cap="none">
                <a:solidFill>
                  <a:srgbClr val="FEFFFE"/>
                </a:solidFill>
                <a:latin typeface="Calibri"/>
                <a:ea typeface="Calibri"/>
                <a:cs typeface="Calibri"/>
                <a:sym typeface="Calibri"/>
              </a:defRPr>
            </a:lvl3pPr>
            <a:lvl4pPr marL="0" marR="0" lvl="3" indent="0" algn="r" rtl="0">
              <a:lnSpc>
                <a:spcPct val="100000"/>
              </a:lnSpc>
              <a:spcBef>
                <a:spcPts val="0"/>
              </a:spcBef>
              <a:spcAft>
                <a:spcPts val="0"/>
              </a:spcAft>
              <a:buClr>
                <a:srgbClr val="FEFFFE"/>
              </a:buClr>
              <a:buSzPts val="1200"/>
              <a:buFont typeface="Calibri"/>
              <a:buNone/>
              <a:defRPr sz="1200" b="0" i="0" u="none" strike="noStrike" cap="none">
                <a:solidFill>
                  <a:srgbClr val="FEFFFE"/>
                </a:solidFill>
                <a:latin typeface="Calibri"/>
                <a:ea typeface="Calibri"/>
                <a:cs typeface="Calibri"/>
                <a:sym typeface="Calibri"/>
              </a:defRPr>
            </a:lvl4pPr>
            <a:lvl5pPr marL="0" marR="0" lvl="4" indent="0" algn="r" rtl="0">
              <a:lnSpc>
                <a:spcPct val="100000"/>
              </a:lnSpc>
              <a:spcBef>
                <a:spcPts val="0"/>
              </a:spcBef>
              <a:spcAft>
                <a:spcPts val="0"/>
              </a:spcAft>
              <a:buClr>
                <a:srgbClr val="FEFFFE"/>
              </a:buClr>
              <a:buSzPts val="1200"/>
              <a:buFont typeface="Calibri"/>
              <a:buNone/>
              <a:defRPr sz="1200" b="0" i="0" u="none" strike="noStrike" cap="none">
                <a:solidFill>
                  <a:srgbClr val="FEFFFE"/>
                </a:solidFill>
                <a:latin typeface="Calibri"/>
                <a:ea typeface="Calibri"/>
                <a:cs typeface="Calibri"/>
                <a:sym typeface="Calibri"/>
              </a:defRPr>
            </a:lvl5pPr>
            <a:lvl6pPr marL="0" marR="0" lvl="5" indent="0" algn="r" rtl="0">
              <a:lnSpc>
                <a:spcPct val="100000"/>
              </a:lnSpc>
              <a:spcBef>
                <a:spcPts val="0"/>
              </a:spcBef>
              <a:spcAft>
                <a:spcPts val="0"/>
              </a:spcAft>
              <a:buClr>
                <a:srgbClr val="FEFFFE"/>
              </a:buClr>
              <a:buSzPts val="1200"/>
              <a:buFont typeface="Calibri"/>
              <a:buNone/>
              <a:defRPr sz="1200" b="0" i="0" u="none" strike="noStrike" cap="none">
                <a:solidFill>
                  <a:srgbClr val="FEFFFE"/>
                </a:solidFill>
                <a:latin typeface="Calibri"/>
                <a:ea typeface="Calibri"/>
                <a:cs typeface="Calibri"/>
                <a:sym typeface="Calibri"/>
              </a:defRPr>
            </a:lvl6pPr>
            <a:lvl7pPr marL="0" marR="0" lvl="6" indent="0" algn="r" rtl="0">
              <a:lnSpc>
                <a:spcPct val="100000"/>
              </a:lnSpc>
              <a:spcBef>
                <a:spcPts val="0"/>
              </a:spcBef>
              <a:spcAft>
                <a:spcPts val="0"/>
              </a:spcAft>
              <a:buClr>
                <a:srgbClr val="FEFFFE"/>
              </a:buClr>
              <a:buSzPts val="1200"/>
              <a:buFont typeface="Calibri"/>
              <a:buNone/>
              <a:defRPr sz="1200" b="0" i="0" u="none" strike="noStrike" cap="none">
                <a:solidFill>
                  <a:srgbClr val="FEFFFE"/>
                </a:solidFill>
                <a:latin typeface="Calibri"/>
                <a:ea typeface="Calibri"/>
                <a:cs typeface="Calibri"/>
                <a:sym typeface="Calibri"/>
              </a:defRPr>
            </a:lvl7pPr>
            <a:lvl8pPr marL="0" marR="0" lvl="7" indent="0" algn="r" rtl="0">
              <a:lnSpc>
                <a:spcPct val="100000"/>
              </a:lnSpc>
              <a:spcBef>
                <a:spcPts val="0"/>
              </a:spcBef>
              <a:spcAft>
                <a:spcPts val="0"/>
              </a:spcAft>
              <a:buClr>
                <a:srgbClr val="FEFFFE"/>
              </a:buClr>
              <a:buSzPts val="1200"/>
              <a:buFont typeface="Calibri"/>
              <a:buNone/>
              <a:defRPr sz="1200" b="0" i="0" u="none" strike="noStrike" cap="none">
                <a:solidFill>
                  <a:srgbClr val="FEFFFE"/>
                </a:solidFill>
                <a:latin typeface="Calibri"/>
                <a:ea typeface="Calibri"/>
                <a:cs typeface="Calibri"/>
                <a:sym typeface="Calibri"/>
              </a:defRPr>
            </a:lvl8pPr>
            <a:lvl9pPr marL="0" marR="0" lvl="8" indent="0" algn="r" rtl="0">
              <a:lnSpc>
                <a:spcPct val="100000"/>
              </a:lnSpc>
              <a:spcBef>
                <a:spcPts val="0"/>
              </a:spcBef>
              <a:spcAft>
                <a:spcPts val="0"/>
              </a:spcAft>
              <a:buClr>
                <a:srgbClr val="FEFFFE"/>
              </a:buClr>
              <a:buSzPts val="1200"/>
              <a:buFont typeface="Calibri"/>
              <a:buNone/>
              <a:defRPr sz="1200" b="0" i="0" u="none" strike="noStrike" cap="none">
                <a:solidFill>
                  <a:srgbClr val="FEFFF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hyperlink" Target="https://data.afro.who.int/en_GB/publication/global-antimicrobial-resistance-and-use-surveillance-system-glass-dashboard#dataset-description" TargetMode="Externa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www.ncbi.nlm.nih.gov/pmc/articles/PMC10044642/" TargetMode="External"/><Relationship Id="rId13" Type="http://schemas.openxmlformats.org/officeDocument/2006/relationships/hyperlink" Target="https://www.ecdc.europa.eu/en/publications-data/antimicrobial-resistance-surveillance-europe-2022-2020-data" TargetMode="Externa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hyperlink" Target="https://scholar.google.com/scholar_lookup?journal=Nat.+Rev.+Microbiol.&amp;title=Antimicrobial+use,+drug-resistant+infections+and+COVID-19&amp;author=T.M.+Rawson&amp;author=D.+Ming&amp;author=R.+Ahmad&amp;author=L.S.P.+Moore&amp;author=A.H.+Holmes&amp;volume=18&amp;publication_year=2020&amp;pages=409-410&amp;pmid=32488173&amp;doi=10.1038/s41579-020-0395-y&amp;"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hyperlink" Target="https://doi.org/10.1038%2Fs41579-020-0395-y" TargetMode="External"/><Relationship Id="rId5" Type="http://schemas.openxmlformats.org/officeDocument/2006/relationships/image" Target="../media/image4.png"/><Relationship Id="rId10" Type="http://schemas.openxmlformats.org/officeDocument/2006/relationships/hyperlink" Target="https://pubmed.ncbi.nlm.nih.gov/32488173" TargetMode="External"/><Relationship Id="rId4" Type="http://schemas.openxmlformats.org/officeDocument/2006/relationships/image" Target="../media/image2.png"/><Relationship Id="rId9" Type="http://schemas.openxmlformats.org/officeDocument/2006/relationships/hyperlink" Target="https://www.ncbi.nlm.nih.gov/pmc/articles/PMC7264971/"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drive.google.com/file/d/1AQafAm6G5NOEHjGIeY-DsGdytah4qR9w/view?usp=sharing" TargetMode="Externa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23.jpg"/><Relationship Id="rId4" Type="http://schemas.openxmlformats.org/officeDocument/2006/relationships/image" Target="../media/image2.png"/><Relationship Id="rId9" Type="http://schemas.openxmlformats.org/officeDocument/2006/relationships/hyperlink" Target="http://drive.google.com/file/d/1AQafAm6G5NOEHjGIeY-DsGdytah4qR9w/view"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3" descr="A person sitting at a desk using a computer&#10;&#10;Description automatically generated"/>
          <p:cNvPicPr preferRelativeResize="0"/>
          <p:nvPr/>
        </p:nvPicPr>
        <p:blipFill rotWithShape="1">
          <a:blip r:embed="rId3">
            <a:alphaModFix/>
          </a:blip>
          <a:srcRect l="28" t="125" r="5881" b="35700"/>
          <a:stretch/>
        </p:blipFill>
        <p:spPr>
          <a:xfrm>
            <a:off x="-2985" y="1339747"/>
            <a:ext cx="12225969" cy="5533684"/>
          </a:xfrm>
          <a:prstGeom prst="rect">
            <a:avLst/>
          </a:prstGeom>
          <a:noFill/>
          <a:ln>
            <a:noFill/>
          </a:ln>
        </p:spPr>
      </p:pic>
      <p:sp>
        <p:nvSpPr>
          <p:cNvPr id="276" name="Google Shape;276;p43"/>
          <p:cNvSpPr/>
          <p:nvPr/>
        </p:nvSpPr>
        <p:spPr>
          <a:xfrm>
            <a:off x="-11767" y="1339747"/>
            <a:ext cx="12203767" cy="5535101"/>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pic>
        <p:nvPicPr>
          <p:cNvPr id="277" name="Google Shape;277;p43" descr="Picture 7"/>
          <p:cNvPicPr preferRelativeResize="0"/>
          <p:nvPr/>
        </p:nvPicPr>
        <p:blipFill rotWithShape="1">
          <a:blip r:embed="rId4">
            <a:alphaModFix/>
          </a:blip>
          <a:srcRect/>
          <a:stretch/>
        </p:blipFill>
        <p:spPr>
          <a:xfrm>
            <a:off x="10091332" y="387946"/>
            <a:ext cx="1172345" cy="572571"/>
          </a:xfrm>
          <a:prstGeom prst="rect">
            <a:avLst/>
          </a:prstGeom>
          <a:noFill/>
          <a:ln>
            <a:noFill/>
          </a:ln>
        </p:spPr>
      </p:pic>
      <p:pic>
        <p:nvPicPr>
          <p:cNvPr id="278" name="Google Shape;278;p43" descr="Picture 9"/>
          <p:cNvPicPr preferRelativeResize="0"/>
          <p:nvPr/>
        </p:nvPicPr>
        <p:blipFill rotWithShape="1">
          <a:blip r:embed="rId5">
            <a:alphaModFix/>
          </a:blip>
          <a:srcRect/>
          <a:stretch/>
        </p:blipFill>
        <p:spPr>
          <a:xfrm>
            <a:off x="8970126" y="295810"/>
            <a:ext cx="959441" cy="733788"/>
          </a:xfrm>
          <a:prstGeom prst="rect">
            <a:avLst/>
          </a:prstGeom>
          <a:noFill/>
          <a:ln>
            <a:noFill/>
          </a:ln>
        </p:spPr>
      </p:pic>
      <p:pic>
        <p:nvPicPr>
          <p:cNvPr id="279" name="Google Shape;279;p43" descr="pasted-movie.png"/>
          <p:cNvPicPr preferRelativeResize="0"/>
          <p:nvPr/>
        </p:nvPicPr>
        <p:blipFill rotWithShape="1">
          <a:blip r:embed="rId6">
            <a:alphaModFix/>
          </a:blip>
          <a:srcRect/>
          <a:stretch/>
        </p:blipFill>
        <p:spPr>
          <a:xfrm>
            <a:off x="11474078" y="103953"/>
            <a:ext cx="526003" cy="1065320"/>
          </a:xfrm>
          <a:prstGeom prst="rect">
            <a:avLst/>
          </a:prstGeom>
          <a:noFill/>
          <a:ln>
            <a:noFill/>
          </a:ln>
        </p:spPr>
      </p:pic>
      <p:pic>
        <p:nvPicPr>
          <p:cNvPr id="280" name="Google Shape;280;p43" descr="pasted-movie.png"/>
          <p:cNvPicPr preferRelativeResize="0"/>
          <p:nvPr/>
        </p:nvPicPr>
        <p:blipFill rotWithShape="1">
          <a:blip r:embed="rId7">
            <a:alphaModFix/>
          </a:blip>
          <a:srcRect l="13941" t="19365" r="13941" b="19365"/>
          <a:stretch/>
        </p:blipFill>
        <p:spPr>
          <a:xfrm>
            <a:off x="7968564" y="251012"/>
            <a:ext cx="907559" cy="771035"/>
          </a:xfrm>
          <a:prstGeom prst="rect">
            <a:avLst/>
          </a:prstGeom>
          <a:noFill/>
          <a:ln>
            <a:noFill/>
          </a:ln>
        </p:spPr>
      </p:pic>
      <p:pic>
        <p:nvPicPr>
          <p:cNvPr id="281" name="Google Shape;281;p43" descr="Image"/>
          <p:cNvPicPr preferRelativeResize="0"/>
          <p:nvPr/>
        </p:nvPicPr>
        <p:blipFill rotWithShape="1">
          <a:blip r:embed="rId8">
            <a:alphaModFix/>
          </a:blip>
          <a:srcRect l="1000" r="13538" b="33964"/>
          <a:stretch/>
        </p:blipFill>
        <p:spPr>
          <a:xfrm>
            <a:off x="10008652" y="5282070"/>
            <a:ext cx="2250548" cy="1597284"/>
          </a:xfrm>
          <a:prstGeom prst="rect">
            <a:avLst/>
          </a:prstGeom>
          <a:noFill/>
          <a:ln>
            <a:noFill/>
          </a:ln>
        </p:spPr>
      </p:pic>
      <p:pic>
        <p:nvPicPr>
          <p:cNvPr id="282" name="Google Shape;282;p43" descr="Image"/>
          <p:cNvPicPr preferRelativeResize="0"/>
          <p:nvPr/>
        </p:nvPicPr>
        <p:blipFill rotWithShape="1">
          <a:blip r:embed="rId9">
            <a:alphaModFix/>
          </a:blip>
          <a:srcRect/>
          <a:stretch/>
        </p:blipFill>
        <p:spPr>
          <a:xfrm>
            <a:off x="1380497" y="2051146"/>
            <a:ext cx="4240770" cy="4117181"/>
          </a:xfrm>
          <a:prstGeom prst="rect">
            <a:avLst/>
          </a:prstGeom>
          <a:noFill/>
          <a:ln>
            <a:noFill/>
          </a:ln>
        </p:spPr>
      </p:pic>
      <p:sp>
        <p:nvSpPr>
          <p:cNvPr id="283" name="Google Shape;283;p43"/>
          <p:cNvSpPr txBox="1"/>
          <p:nvPr/>
        </p:nvSpPr>
        <p:spPr>
          <a:xfrm>
            <a:off x="5000550" y="1755675"/>
            <a:ext cx="6843600" cy="28629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3700"/>
              <a:buFont typeface="Microsoft YaHei"/>
              <a:buNone/>
            </a:pPr>
            <a:r>
              <a:rPr lang="en-US" sz="3600" b="1">
                <a:solidFill>
                  <a:srgbClr val="FFFFFF"/>
                </a:solidFill>
                <a:latin typeface="Microsoft YaHei"/>
                <a:ea typeface="Microsoft YaHei"/>
                <a:cs typeface="Microsoft YaHei"/>
                <a:sym typeface="Microsoft YaHei"/>
              </a:rPr>
              <a:t>Utilizing Machine Learning for Predicting Antimicrobial Resistance: A Pathway to Enhanced Global Healthcare Outcomes</a:t>
            </a:r>
            <a:endParaRPr sz="3600"/>
          </a:p>
        </p:txBody>
      </p:sp>
      <p:sp>
        <p:nvSpPr>
          <p:cNvPr id="284" name="Google Shape;284;p43"/>
          <p:cNvSpPr txBox="1">
            <a:spLocks noGrp="1"/>
          </p:cNvSpPr>
          <p:nvPr>
            <p:ph type="body" idx="1"/>
          </p:nvPr>
        </p:nvSpPr>
        <p:spPr>
          <a:xfrm>
            <a:off x="5621284" y="5650839"/>
            <a:ext cx="4107300" cy="859800"/>
          </a:xfrm>
          <a:prstGeom prst="rect">
            <a:avLst/>
          </a:prstGeom>
          <a:noFill/>
          <a:ln>
            <a:noFill/>
          </a:ln>
        </p:spPr>
        <p:txBody>
          <a:bodyPr spcFirstLastPara="1" wrap="square" lIns="45700" tIns="45700" rIns="45700" bIns="45700" anchor="ctr" anchorCtr="0">
            <a:normAutofit fontScale="70000" lnSpcReduction="20000"/>
          </a:bodyPr>
          <a:lstStyle/>
          <a:p>
            <a:pPr marL="0" lvl="0" indent="0" algn="l" rtl="0">
              <a:spcBef>
                <a:spcPts val="0"/>
              </a:spcBef>
              <a:spcAft>
                <a:spcPts val="0"/>
              </a:spcAft>
              <a:buNone/>
            </a:pPr>
            <a:r>
              <a:rPr lang="en-US" sz="2300">
                <a:solidFill>
                  <a:schemeClr val="lt1"/>
                </a:solidFill>
              </a:rPr>
              <a:t>Christian RWIBUTSO HAKIZINKA, Abdullah Amin,  Shamsun Nahar, Abdelmola Albadwi</a:t>
            </a:r>
            <a:endParaRPr sz="2300">
              <a:solidFill>
                <a:schemeClr val="lt1"/>
              </a:solidFill>
            </a:endParaRPr>
          </a:p>
          <a:p>
            <a:pPr marL="0" lvl="0" indent="0" algn="l" rtl="0">
              <a:spcBef>
                <a:spcPts val="1000"/>
              </a:spcBef>
              <a:spcAft>
                <a:spcPts val="0"/>
              </a:spcAft>
              <a:buClr>
                <a:schemeClr val="lt1"/>
              </a:buClr>
              <a:buSzPct val="150000"/>
              <a:buFont typeface="Arial"/>
              <a:buNone/>
            </a:pPr>
            <a:r>
              <a:rPr lang="en-US">
                <a:solidFill>
                  <a:schemeClr val="lt1"/>
                </a:solidFill>
              </a:rPr>
              <a:t>Oct 1, 2024</a:t>
            </a:r>
            <a:endParaRPr sz="1600">
              <a:solidFill>
                <a:srgbClr val="FEFFFE"/>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2"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399" name="Google Shape;399;p52"/>
          <p:cNvGrpSpPr/>
          <p:nvPr/>
        </p:nvGrpSpPr>
        <p:grpSpPr>
          <a:xfrm>
            <a:off x="8396929" y="180373"/>
            <a:ext cx="3292787" cy="729780"/>
            <a:chOff x="8396929" y="180373"/>
            <a:chExt cx="3292787" cy="729780"/>
          </a:xfrm>
        </p:grpSpPr>
        <p:pic>
          <p:nvPicPr>
            <p:cNvPr id="400" name="Google Shape;400;p52"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401" name="Google Shape;401;p52"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402" name="Google Shape;402;p52"/>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403" name="Google Shape;403;p52"/>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404" name="Google Shape;404;p52"/>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405" name="Google Shape;405;p52"/>
          <p:cNvSpPr/>
          <p:nvPr/>
        </p:nvSpPr>
        <p:spPr>
          <a:xfrm>
            <a:off x="407334" y="2031148"/>
            <a:ext cx="10715116" cy="1362402"/>
          </a:xfrm>
          <a:prstGeom prst="rect">
            <a:avLst/>
          </a:prstGeom>
          <a:solidFill>
            <a:srgbClr val="FE2E4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406" name="Google Shape;406;p52"/>
          <p:cNvSpPr txBox="1"/>
          <p:nvPr/>
        </p:nvSpPr>
        <p:spPr>
          <a:xfrm>
            <a:off x="629265" y="2422430"/>
            <a:ext cx="10572656" cy="579837"/>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4000"/>
              <a:buFont typeface="Microsoft YaHei"/>
              <a:buNone/>
            </a:pPr>
            <a:r>
              <a:rPr lang="en-US" sz="4000" b="1" i="0" u="none" strike="noStrike" cap="none">
                <a:solidFill>
                  <a:schemeClr val="lt1"/>
                </a:solidFill>
                <a:latin typeface="Microsoft YaHei"/>
                <a:ea typeface="Microsoft YaHei"/>
                <a:cs typeface="Microsoft YaHei"/>
                <a:sym typeface="Microsoft YaHei"/>
              </a:rPr>
              <a:t>Data</a:t>
            </a:r>
            <a:endParaRPr sz="4000" b="0" i="0" u="none" strike="noStrike" cap="non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53"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412" name="Google Shape;412;p53"/>
          <p:cNvGrpSpPr/>
          <p:nvPr/>
        </p:nvGrpSpPr>
        <p:grpSpPr>
          <a:xfrm>
            <a:off x="8396929" y="180373"/>
            <a:ext cx="3292787" cy="729780"/>
            <a:chOff x="8396929" y="180373"/>
            <a:chExt cx="3292787" cy="729780"/>
          </a:xfrm>
        </p:grpSpPr>
        <p:pic>
          <p:nvPicPr>
            <p:cNvPr id="413" name="Google Shape;413;p53"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414" name="Google Shape;414;p53"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415" name="Google Shape;415;p53"/>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416" name="Google Shape;416;p53"/>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417" name="Google Shape;417;p53"/>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418" name="Google Shape;418;p53"/>
          <p:cNvSpPr txBox="1"/>
          <p:nvPr/>
        </p:nvSpPr>
        <p:spPr>
          <a:xfrm>
            <a:off x="871348" y="1476679"/>
            <a:ext cx="4872894" cy="579837"/>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Data Collection</a:t>
            </a:r>
            <a:endParaRPr/>
          </a:p>
        </p:txBody>
      </p:sp>
      <p:sp>
        <p:nvSpPr>
          <p:cNvPr id="419" name="Google Shape;419;p53"/>
          <p:cNvSpPr txBox="1"/>
          <p:nvPr/>
        </p:nvSpPr>
        <p:spPr>
          <a:xfrm>
            <a:off x="751975" y="2249750"/>
            <a:ext cx="11460900" cy="4249800"/>
          </a:xfrm>
          <a:prstGeom prst="rect">
            <a:avLst/>
          </a:prstGeom>
          <a:noFill/>
          <a:ln>
            <a:noFill/>
          </a:ln>
        </p:spPr>
        <p:txBody>
          <a:bodyPr spcFirstLastPara="1" wrap="square" lIns="45700" tIns="45700" rIns="45700" bIns="45700" anchor="t" anchorCtr="0">
            <a:noAutofit/>
          </a:bodyPr>
          <a:lstStyle/>
          <a:p>
            <a:pPr marL="228600" lvl="0" indent="-241300" algn="just" rtl="0">
              <a:lnSpc>
                <a:spcPct val="115000"/>
              </a:lnSpc>
              <a:spcBef>
                <a:spcPts val="12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datasets for our project was sourced from reputable institutions such as the World Health Organization (WHO) and various healthcare research centers. These datasets include demographic, clinical, laboratory, and microbiological data essential for understanding antimicrobial resistance (AMR) patterns. During data collection, preprocessing steps was involve integrating data from multiple sources and standardizing formats.</a:t>
            </a:r>
            <a:endParaRPr sz="2000">
              <a:solidFill>
                <a:schemeClr val="dk1"/>
              </a:solidFill>
              <a:latin typeface="Calibri"/>
              <a:ea typeface="Calibri"/>
              <a:cs typeface="Calibri"/>
              <a:sym typeface="Calibri"/>
            </a:endParaRPr>
          </a:p>
          <a:p>
            <a:pPr marL="228600" lvl="0" indent="-241300" algn="just" rtl="0">
              <a:lnSpc>
                <a:spcPct val="115000"/>
              </a:lnSpc>
              <a:spcBef>
                <a:spcPts val="0"/>
              </a:spcBef>
              <a:spcAft>
                <a:spcPts val="0"/>
              </a:spcAft>
              <a:buClr>
                <a:schemeClr val="dk1"/>
              </a:buClr>
              <a:buSzPts val="2000"/>
              <a:buChar char="•"/>
            </a:pPr>
            <a:r>
              <a:rPr lang="en-US" sz="2000">
                <a:solidFill>
                  <a:schemeClr val="dk1"/>
                </a:solidFill>
              </a:rPr>
              <a:t>Link: </a:t>
            </a:r>
            <a:r>
              <a:rPr lang="en-US" sz="2000" u="sng">
                <a:solidFill>
                  <a:schemeClr val="dk1"/>
                </a:solidFill>
                <a:hlinkClick r:id="rId8">
                  <a:extLst>
                    <a:ext uri="{A12FA001-AC4F-418D-AE19-62706E023703}">
                      <ahyp:hlinkClr xmlns:ahyp="http://schemas.microsoft.com/office/drawing/2018/hyperlinkcolor" val="tx"/>
                    </a:ext>
                  </a:extLst>
                </a:hlinkClick>
              </a:rPr>
              <a:t>Global Antimicrobial Resistance and Use Surveillance System (GLASS) Dashboard - Publication - WHO AFRO Health Data Hub</a:t>
            </a:r>
            <a:endParaRPr sz="2000">
              <a:solidFill>
                <a:schemeClr val="dk1"/>
              </a:solidFill>
              <a:latin typeface="Calibri"/>
              <a:ea typeface="Calibri"/>
              <a:cs typeface="Calibri"/>
              <a:sym typeface="Calibri"/>
            </a:endParaRPr>
          </a:p>
          <a:p>
            <a:pPr marL="228600" lvl="0" indent="-177800" algn="just" rtl="0">
              <a:lnSpc>
                <a:spcPct val="90000"/>
              </a:lnSpc>
              <a:spcBef>
                <a:spcPts val="1000"/>
              </a:spcBef>
              <a:spcAft>
                <a:spcPts val="0"/>
              </a:spcAft>
              <a:buClr>
                <a:schemeClr val="dk1"/>
              </a:buClr>
              <a:buSzPts val="2000"/>
              <a:buChar char="•"/>
            </a:pPr>
            <a:r>
              <a:rPr lang="en-US" sz="2000">
                <a:solidFill>
                  <a:schemeClr val="dk1"/>
                </a:solidFill>
                <a:latin typeface="Calibri"/>
                <a:ea typeface="Calibri"/>
                <a:cs typeface="Calibri"/>
                <a:sym typeface="Calibri"/>
              </a:rPr>
              <a:t>Missing which were more than 30% were dropped and there were no outliers in the data</a:t>
            </a:r>
            <a:endParaRPr sz="200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FFFFFF"/>
              </a:buClr>
              <a:buSzPts val="2000"/>
              <a:buFont typeface="Arial"/>
              <a:buNone/>
            </a:pP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54"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425" name="Google Shape;425;p54"/>
          <p:cNvGrpSpPr/>
          <p:nvPr/>
        </p:nvGrpSpPr>
        <p:grpSpPr>
          <a:xfrm>
            <a:off x="8396929" y="180373"/>
            <a:ext cx="3292787" cy="729780"/>
            <a:chOff x="8396929" y="180373"/>
            <a:chExt cx="3292787" cy="729780"/>
          </a:xfrm>
        </p:grpSpPr>
        <p:pic>
          <p:nvPicPr>
            <p:cNvPr id="426" name="Google Shape;426;p54"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427" name="Google Shape;427;p54"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428" name="Google Shape;428;p54"/>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429" name="Google Shape;429;p54"/>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430" name="Google Shape;430;p54"/>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431" name="Google Shape;431;p54"/>
          <p:cNvSpPr txBox="1"/>
          <p:nvPr/>
        </p:nvSpPr>
        <p:spPr>
          <a:xfrm>
            <a:off x="871348" y="1476679"/>
            <a:ext cx="11349893" cy="579837"/>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Exploratory Data Analysis and Feature Engineering</a:t>
            </a:r>
            <a:endParaRPr sz="4400" b="0" i="0" u="none" strike="noStrike" cap="none">
              <a:solidFill>
                <a:srgbClr val="FFC837"/>
              </a:solidFill>
              <a:latin typeface="Calibri"/>
              <a:ea typeface="Calibri"/>
              <a:cs typeface="Calibri"/>
              <a:sym typeface="Calibri"/>
            </a:endParaRPr>
          </a:p>
        </p:txBody>
      </p:sp>
      <p:sp>
        <p:nvSpPr>
          <p:cNvPr id="432" name="Google Shape;432;p54"/>
          <p:cNvSpPr txBox="1"/>
          <p:nvPr/>
        </p:nvSpPr>
        <p:spPr>
          <a:xfrm>
            <a:off x="751976" y="2249738"/>
            <a:ext cx="10941982" cy="4249877"/>
          </a:xfrm>
          <a:prstGeom prst="rect">
            <a:avLst/>
          </a:prstGeom>
          <a:noFill/>
          <a:ln>
            <a:noFill/>
          </a:ln>
        </p:spPr>
        <p:txBody>
          <a:bodyPr spcFirstLastPara="1" wrap="square" lIns="45700" tIns="45700" rIns="45700" bIns="45700" anchor="t" anchorCtr="0">
            <a:normAutofit/>
          </a:bodyPr>
          <a:lstStyle/>
          <a:p>
            <a:pPr marL="228600" lvl="0" indent="-50800" algn="just" rtl="0">
              <a:lnSpc>
                <a:spcPct val="90000"/>
              </a:lnSpc>
              <a:spcBef>
                <a:spcPts val="1000"/>
              </a:spcBef>
              <a:spcAft>
                <a:spcPts val="0"/>
              </a:spcAft>
              <a:buNone/>
            </a:pPr>
            <a:r>
              <a:rPr lang="en-US" sz="2000">
                <a:solidFill>
                  <a:schemeClr val="dk1"/>
                </a:solidFill>
                <a:latin typeface="Calibri"/>
                <a:ea typeface="Calibri"/>
                <a:cs typeface="Calibri"/>
                <a:sym typeface="Calibri"/>
              </a:rPr>
              <a:t>Visualizations: Using histograms, box plots, and scatter plots to understand data distributions and relationships.</a:t>
            </a:r>
            <a:endParaRPr sz="2000">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None/>
            </a:pPr>
            <a:r>
              <a:rPr lang="en-US" sz="2000">
                <a:solidFill>
                  <a:schemeClr val="dk1"/>
                </a:solidFill>
                <a:latin typeface="Calibri"/>
                <a:ea typeface="Calibri"/>
                <a:cs typeface="Calibri"/>
                <a:sym typeface="Calibri"/>
              </a:rPr>
              <a:t>Insights: Identifying trends and patterns in the data, such as common resistance patterns and their correlation with specific antibiotics.</a:t>
            </a:r>
            <a:endParaRPr sz="2000">
              <a:solidFill>
                <a:schemeClr val="dk1"/>
              </a:solidFill>
              <a:latin typeface="Calibri"/>
              <a:ea typeface="Calibri"/>
              <a:cs typeface="Calibri"/>
              <a:sym typeface="Calibri"/>
            </a:endParaRPr>
          </a:p>
          <a:p>
            <a:pPr marL="228600" lvl="0" indent="-50800" algn="just" rtl="0">
              <a:lnSpc>
                <a:spcPct val="90000"/>
              </a:lnSpc>
              <a:spcBef>
                <a:spcPts val="1000"/>
              </a:spcBef>
              <a:spcAft>
                <a:spcPts val="0"/>
              </a:spcAft>
              <a:buClr>
                <a:srgbClr val="FFFFFF"/>
              </a:buClr>
              <a:buSzPts val="2800"/>
              <a:buFont typeface="Arial"/>
              <a:buNone/>
            </a:pPr>
            <a:r>
              <a:rPr lang="en-US" sz="2000">
                <a:solidFill>
                  <a:schemeClr val="dk1"/>
                </a:solidFill>
                <a:latin typeface="Calibri"/>
                <a:ea typeface="Calibri"/>
                <a:cs typeface="Calibri"/>
                <a:sym typeface="Calibri"/>
              </a:rPr>
              <a:t>Our data consist of  data from 110 countries.</a:t>
            </a:r>
            <a:endParaRPr sz="200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FFFFFF"/>
              </a:buClr>
              <a:buSzPts val="2000"/>
              <a:buFont typeface="Arial"/>
              <a:buNone/>
            </a:pP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55"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438" name="Google Shape;438;p55"/>
          <p:cNvGrpSpPr/>
          <p:nvPr/>
        </p:nvGrpSpPr>
        <p:grpSpPr>
          <a:xfrm>
            <a:off x="8396929" y="180373"/>
            <a:ext cx="3292787" cy="729780"/>
            <a:chOff x="8396929" y="180373"/>
            <a:chExt cx="3292787" cy="729780"/>
          </a:xfrm>
        </p:grpSpPr>
        <p:pic>
          <p:nvPicPr>
            <p:cNvPr id="439" name="Google Shape;439;p55"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440" name="Google Shape;440;p55"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441" name="Google Shape;441;p55"/>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442" name="Google Shape;442;p55"/>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443" name="Google Shape;443;p55"/>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444" name="Google Shape;444;p55"/>
          <p:cNvSpPr txBox="1"/>
          <p:nvPr/>
        </p:nvSpPr>
        <p:spPr>
          <a:xfrm>
            <a:off x="871348" y="1476679"/>
            <a:ext cx="11349900" cy="5799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Exploratory Data Analysis and Feature Engineering</a:t>
            </a:r>
            <a:endParaRPr sz="4400" b="0" i="0" u="none" strike="noStrike" cap="none">
              <a:solidFill>
                <a:srgbClr val="FFC837"/>
              </a:solidFill>
              <a:latin typeface="Calibri"/>
              <a:ea typeface="Calibri"/>
              <a:cs typeface="Calibri"/>
              <a:sym typeface="Calibri"/>
            </a:endParaRPr>
          </a:p>
        </p:txBody>
      </p:sp>
      <p:sp>
        <p:nvSpPr>
          <p:cNvPr id="445" name="Google Shape;445;p55"/>
          <p:cNvSpPr txBox="1"/>
          <p:nvPr/>
        </p:nvSpPr>
        <p:spPr>
          <a:xfrm>
            <a:off x="751976" y="2249738"/>
            <a:ext cx="10941900" cy="4249800"/>
          </a:xfrm>
          <a:prstGeom prst="rect">
            <a:avLst/>
          </a:prstGeom>
          <a:noFill/>
          <a:ln>
            <a:noFill/>
          </a:ln>
        </p:spPr>
        <p:txBody>
          <a:bodyPr spcFirstLastPara="1" wrap="square" lIns="45700" tIns="45700" rIns="45700" bIns="45700" anchor="t" anchorCtr="0">
            <a:normAutofit/>
          </a:bodyPr>
          <a:lstStyle/>
          <a:p>
            <a:pPr marL="0" marR="0" lvl="0" indent="0" algn="l" rtl="0">
              <a:lnSpc>
                <a:spcPct val="90000"/>
              </a:lnSpc>
              <a:spcBef>
                <a:spcPts val="1000"/>
              </a:spcBef>
              <a:spcAft>
                <a:spcPts val="0"/>
              </a:spcAft>
              <a:buClr>
                <a:srgbClr val="FFFFFF"/>
              </a:buClr>
              <a:buSzPts val="2000"/>
              <a:buFont typeface="Arial"/>
              <a:buNone/>
            </a:pPr>
            <a:endParaRPr sz="2050">
              <a:solidFill>
                <a:schemeClr val="dk1"/>
              </a:solidFill>
            </a:endParaRPr>
          </a:p>
        </p:txBody>
      </p:sp>
      <p:pic>
        <p:nvPicPr>
          <p:cNvPr id="446" name="Google Shape;446;p55"/>
          <p:cNvPicPr preferRelativeResize="0"/>
          <p:nvPr/>
        </p:nvPicPr>
        <p:blipFill>
          <a:blip r:embed="rId8">
            <a:alphaModFix/>
          </a:blip>
          <a:stretch>
            <a:fillRect/>
          </a:stretch>
        </p:blipFill>
        <p:spPr>
          <a:xfrm>
            <a:off x="871350" y="1977625"/>
            <a:ext cx="11055725" cy="4685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56"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452" name="Google Shape;452;p56"/>
          <p:cNvGrpSpPr/>
          <p:nvPr/>
        </p:nvGrpSpPr>
        <p:grpSpPr>
          <a:xfrm>
            <a:off x="8396929" y="180373"/>
            <a:ext cx="3292787" cy="729780"/>
            <a:chOff x="8396929" y="180373"/>
            <a:chExt cx="3292787" cy="729780"/>
          </a:xfrm>
        </p:grpSpPr>
        <p:pic>
          <p:nvPicPr>
            <p:cNvPr id="453" name="Google Shape;453;p56"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454" name="Google Shape;454;p56"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455" name="Google Shape;455;p56"/>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456" name="Google Shape;456;p56"/>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457" name="Google Shape;457;p56"/>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458" name="Google Shape;458;p56"/>
          <p:cNvSpPr txBox="1"/>
          <p:nvPr/>
        </p:nvSpPr>
        <p:spPr>
          <a:xfrm>
            <a:off x="871348" y="1476679"/>
            <a:ext cx="11349900" cy="5799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Exploratory Data Analysis and Feature Engineering</a:t>
            </a:r>
            <a:endParaRPr sz="4400" b="0" i="0" u="none" strike="noStrike" cap="none">
              <a:solidFill>
                <a:srgbClr val="FFC837"/>
              </a:solidFill>
              <a:latin typeface="Calibri"/>
              <a:ea typeface="Calibri"/>
              <a:cs typeface="Calibri"/>
              <a:sym typeface="Calibri"/>
            </a:endParaRPr>
          </a:p>
        </p:txBody>
      </p:sp>
      <p:sp>
        <p:nvSpPr>
          <p:cNvPr id="459" name="Google Shape;459;p56"/>
          <p:cNvSpPr txBox="1"/>
          <p:nvPr/>
        </p:nvSpPr>
        <p:spPr>
          <a:xfrm>
            <a:off x="751976" y="2249738"/>
            <a:ext cx="10941900" cy="4249800"/>
          </a:xfrm>
          <a:prstGeom prst="rect">
            <a:avLst/>
          </a:prstGeom>
          <a:noFill/>
          <a:ln>
            <a:noFill/>
          </a:ln>
        </p:spPr>
        <p:txBody>
          <a:bodyPr spcFirstLastPara="1" wrap="square" lIns="45700" tIns="45700" rIns="45700" bIns="45700" anchor="t" anchorCtr="0">
            <a:normAutofit/>
          </a:bodyPr>
          <a:lstStyle/>
          <a:p>
            <a:pPr marL="0" marR="0" lvl="0" indent="0" algn="l" rtl="0">
              <a:lnSpc>
                <a:spcPct val="90000"/>
              </a:lnSpc>
              <a:spcBef>
                <a:spcPts val="1000"/>
              </a:spcBef>
              <a:spcAft>
                <a:spcPts val="0"/>
              </a:spcAft>
              <a:buClr>
                <a:srgbClr val="FFFFFF"/>
              </a:buClr>
              <a:buSzPts val="2000"/>
              <a:buFont typeface="Arial"/>
              <a:buNone/>
            </a:pPr>
            <a:endParaRPr sz="2050">
              <a:solidFill>
                <a:schemeClr val="dk1"/>
              </a:solidFill>
            </a:endParaRPr>
          </a:p>
        </p:txBody>
      </p:sp>
      <p:pic>
        <p:nvPicPr>
          <p:cNvPr id="460" name="Google Shape;460;p56"/>
          <p:cNvPicPr preferRelativeResize="0"/>
          <p:nvPr/>
        </p:nvPicPr>
        <p:blipFill>
          <a:blip r:embed="rId8">
            <a:alphaModFix/>
          </a:blip>
          <a:stretch>
            <a:fillRect/>
          </a:stretch>
        </p:blipFill>
        <p:spPr>
          <a:xfrm>
            <a:off x="6885775" y="2234925"/>
            <a:ext cx="4808100" cy="4249800"/>
          </a:xfrm>
          <a:prstGeom prst="rect">
            <a:avLst/>
          </a:prstGeom>
          <a:noFill/>
          <a:ln>
            <a:noFill/>
          </a:ln>
        </p:spPr>
      </p:pic>
      <p:pic>
        <p:nvPicPr>
          <p:cNvPr id="461" name="Google Shape;461;p56"/>
          <p:cNvPicPr preferRelativeResize="0"/>
          <p:nvPr/>
        </p:nvPicPr>
        <p:blipFill>
          <a:blip r:embed="rId9">
            <a:alphaModFix/>
          </a:blip>
          <a:stretch>
            <a:fillRect/>
          </a:stretch>
        </p:blipFill>
        <p:spPr>
          <a:xfrm>
            <a:off x="751975" y="2249750"/>
            <a:ext cx="5434800" cy="414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57"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467" name="Google Shape;467;p57"/>
          <p:cNvGrpSpPr/>
          <p:nvPr/>
        </p:nvGrpSpPr>
        <p:grpSpPr>
          <a:xfrm>
            <a:off x="8396929" y="180373"/>
            <a:ext cx="3292787" cy="729780"/>
            <a:chOff x="8396929" y="180373"/>
            <a:chExt cx="3292787" cy="729780"/>
          </a:xfrm>
        </p:grpSpPr>
        <p:pic>
          <p:nvPicPr>
            <p:cNvPr id="468" name="Google Shape;468;p57"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469" name="Google Shape;469;p57"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470" name="Google Shape;470;p57"/>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471" name="Google Shape;471;p57"/>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472" name="Google Shape;472;p57"/>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473" name="Google Shape;473;p57"/>
          <p:cNvSpPr txBox="1"/>
          <p:nvPr/>
        </p:nvSpPr>
        <p:spPr>
          <a:xfrm>
            <a:off x="871348" y="1476679"/>
            <a:ext cx="11349900" cy="5799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Exploratory Data Analysis and Feature Engineering</a:t>
            </a:r>
            <a:endParaRPr sz="4400" b="0" i="0" u="none" strike="noStrike" cap="none">
              <a:solidFill>
                <a:srgbClr val="FFC837"/>
              </a:solidFill>
              <a:latin typeface="Calibri"/>
              <a:ea typeface="Calibri"/>
              <a:cs typeface="Calibri"/>
              <a:sym typeface="Calibri"/>
            </a:endParaRPr>
          </a:p>
        </p:txBody>
      </p:sp>
      <p:sp>
        <p:nvSpPr>
          <p:cNvPr id="474" name="Google Shape;474;p57"/>
          <p:cNvSpPr txBox="1"/>
          <p:nvPr/>
        </p:nvSpPr>
        <p:spPr>
          <a:xfrm>
            <a:off x="751976" y="2249738"/>
            <a:ext cx="10941900" cy="4249800"/>
          </a:xfrm>
          <a:prstGeom prst="rect">
            <a:avLst/>
          </a:prstGeom>
          <a:noFill/>
          <a:ln>
            <a:noFill/>
          </a:ln>
        </p:spPr>
        <p:txBody>
          <a:bodyPr spcFirstLastPara="1" wrap="square" lIns="45700" tIns="45700" rIns="45700" bIns="45700" anchor="t" anchorCtr="0">
            <a:normAutofit/>
          </a:bodyPr>
          <a:lstStyle/>
          <a:p>
            <a:pPr marL="0" marR="0" lvl="0" indent="0" algn="l" rtl="0">
              <a:lnSpc>
                <a:spcPct val="90000"/>
              </a:lnSpc>
              <a:spcBef>
                <a:spcPts val="1000"/>
              </a:spcBef>
              <a:spcAft>
                <a:spcPts val="0"/>
              </a:spcAft>
              <a:buClr>
                <a:srgbClr val="FFFFFF"/>
              </a:buClr>
              <a:buSzPts val="2000"/>
              <a:buFont typeface="Arial"/>
              <a:buNone/>
            </a:pPr>
            <a:endParaRPr sz="2050">
              <a:solidFill>
                <a:schemeClr val="dk1"/>
              </a:solidFill>
            </a:endParaRPr>
          </a:p>
        </p:txBody>
      </p:sp>
      <p:pic>
        <p:nvPicPr>
          <p:cNvPr id="475" name="Google Shape;475;p57"/>
          <p:cNvPicPr preferRelativeResize="0"/>
          <p:nvPr/>
        </p:nvPicPr>
        <p:blipFill>
          <a:blip r:embed="rId8">
            <a:alphaModFix/>
          </a:blip>
          <a:stretch>
            <a:fillRect/>
          </a:stretch>
        </p:blipFill>
        <p:spPr>
          <a:xfrm>
            <a:off x="2396425" y="2402475"/>
            <a:ext cx="8009700" cy="409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58"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481" name="Google Shape;481;p58"/>
          <p:cNvGrpSpPr/>
          <p:nvPr/>
        </p:nvGrpSpPr>
        <p:grpSpPr>
          <a:xfrm>
            <a:off x="8396929" y="180373"/>
            <a:ext cx="3292787" cy="729780"/>
            <a:chOff x="8396929" y="180373"/>
            <a:chExt cx="3292787" cy="729780"/>
          </a:xfrm>
        </p:grpSpPr>
        <p:pic>
          <p:nvPicPr>
            <p:cNvPr id="482" name="Google Shape;482;p58"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483" name="Google Shape;483;p58"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484" name="Google Shape;484;p58"/>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485" name="Google Shape;485;p58"/>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486" name="Google Shape;486;p58"/>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487" name="Google Shape;487;p58"/>
          <p:cNvSpPr txBox="1"/>
          <p:nvPr/>
        </p:nvSpPr>
        <p:spPr>
          <a:xfrm>
            <a:off x="871348" y="1476679"/>
            <a:ext cx="11349900" cy="5799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Exploratory Data Analysis and Feature Engineering</a:t>
            </a:r>
            <a:endParaRPr sz="4400" b="0" i="0" u="none" strike="noStrike" cap="none">
              <a:solidFill>
                <a:srgbClr val="FFC837"/>
              </a:solidFill>
              <a:latin typeface="Calibri"/>
              <a:ea typeface="Calibri"/>
              <a:cs typeface="Calibri"/>
              <a:sym typeface="Calibri"/>
            </a:endParaRPr>
          </a:p>
        </p:txBody>
      </p:sp>
      <p:sp>
        <p:nvSpPr>
          <p:cNvPr id="488" name="Google Shape;488;p58"/>
          <p:cNvSpPr txBox="1"/>
          <p:nvPr/>
        </p:nvSpPr>
        <p:spPr>
          <a:xfrm>
            <a:off x="751976" y="2249738"/>
            <a:ext cx="10941900" cy="4249800"/>
          </a:xfrm>
          <a:prstGeom prst="rect">
            <a:avLst/>
          </a:prstGeom>
          <a:noFill/>
          <a:ln>
            <a:noFill/>
          </a:ln>
        </p:spPr>
        <p:txBody>
          <a:bodyPr spcFirstLastPara="1" wrap="square" lIns="45700" tIns="45700" rIns="45700" bIns="45700" anchor="t" anchorCtr="0">
            <a:noAutofit/>
          </a:bodyPr>
          <a:lstStyle/>
          <a:p>
            <a:pPr marL="228600" lvl="0" indent="-50800" algn="just" rtl="0">
              <a:lnSpc>
                <a:spcPct val="70000"/>
              </a:lnSpc>
              <a:spcBef>
                <a:spcPts val="1000"/>
              </a:spcBef>
              <a:spcAft>
                <a:spcPts val="0"/>
              </a:spcAft>
              <a:buNone/>
            </a:pPr>
            <a:r>
              <a:rPr lang="en-US" sz="2000" dirty="0">
                <a:solidFill>
                  <a:schemeClr val="dk1"/>
                </a:solidFill>
                <a:latin typeface="Calibri"/>
                <a:ea typeface="Calibri"/>
                <a:cs typeface="Calibri"/>
                <a:sym typeface="Calibri"/>
              </a:rPr>
              <a:t>Feature Creation and Transformation Process</a:t>
            </a:r>
            <a:endParaRPr sz="2000" dirty="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None/>
            </a:pPr>
            <a:r>
              <a:rPr lang="en-US" sz="2000" dirty="0">
                <a:solidFill>
                  <a:schemeClr val="dk1"/>
                </a:solidFill>
                <a:latin typeface="Calibri"/>
                <a:ea typeface="Calibri"/>
                <a:cs typeface="Calibri"/>
                <a:sym typeface="Calibri"/>
              </a:rPr>
              <a:t>Dropping Unnecessary Columns</a:t>
            </a:r>
            <a:endParaRPr sz="2000" dirty="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None/>
            </a:pPr>
            <a:r>
              <a:rPr lang="en-US" sz="2000" dirty="0">
                <a:solidFill>
                  <a:schemeClr val="dk1"/>
                </a:solidFill>
                <a:latin typeface="Calibri"/>
                <a:ea typeface="Calibri"/>
                <a:cs typeface="Calibri"/>
                <a:sym typeface="Calibri"/>
              </a:rPr>
              <a:t>The column 'Iso3' was removed from the dataset as it was not relevant to the analysis or model. This helped reduce noise and improve model performance by removing irrelevant data.</a:t>
            </a:r>
            <a:endParaRPr sz="2000" dirty="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None/>
            </a:pPr>
            <a:r>
              <a:rPr lang="en-US" sz="2000" dirty="0">
                <a:solidFill>
                  <a:schemeClr val="dk1"/>
                </a:solidFill>
                <a:latin typeface="Calibri"/>
                <a:ea typeface="Calibri"/>
                <a:cs typeface="Calibri"/>
                <a:sym typeface="Calibri"/>
              </a:rPr>
              <a:t>Creating New Features</a:t>
            </a:r>
            <a:endParaRPr sz="2000" dirty="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None/>
            </a:pPr>
            <a:r>
              <a:rPr lang="en-US" sz="2000" dirty="0" err="1">
                <a:solidFill>
                  <a:schemeClr val="dk1"/>
                </a:solidFill>
                <a:latin typeface="Calibri"/>
                <a:ea typeface="Calibri"/>
                <a:cs typeface="Calibri"/>
                <a:sym typeface="Calibri"/>
              </a:rPr>
              <a:t>Resistance_Class</a:t>
            </a:r>
            <a:r>
              <a:rPr lang="en-US" sz="2000" dirty="0">
                <a:solidFill>
                  <a:schemeClr val="dk1"/>
                </a:solidFill>
                <a:latin typeface="Calibri"/>
                <a:ea typeface="Calibri"/>
                <a:cs typeface="Calibri"/>
                <a:sym typeface="Calibri"/>
              </a:rPr>
              <a:t>: A new column was created based on the '</a:t>
            </a:r>
            <a:r>
              <a:rPr lang="en-US" sz="2000" dirty="0" err="1">
                <a:solidFill>
                  <a:schemeClr val="dk1"/>
                </a:solidFill>
                <a:latin typeface="Calibri"/>
                <a:ea typeface="Calibri"/>
                <a:cs typeface="Calibri"/>
                <a:sym typeface="Calibri"/>
              </a:rPr>
              <a:t>ResistancePercentage</a:t>
            </a:r>
            <a:r>
              <a:rPr lang="en-US" sz="2000" dirty="0">
                <a:solidFill>
                  <a:schemeClr val="dk1"/>
                </a:solidFill>
                <a:latin typeface="Calibri"/>
                <a:ea typeface="Calibri"/>
                <a:cs typeface="Calibri"/>
                <a:sym typeface="Calibri"/>
              </a:rPr>
              <a:t>' column. Any value above 50% was classified as 'Resistant', while values below or equal to 50% were classified as 'Not Resistant'.</a:t>
            </a:r>
            <a:endParaRPr sz="2000" dirty="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None/>
            </a:pPr>
            <a:r>
              <a:rPr lang="en-US" sz="2000" dirty="0">
                <a:solidFill>
                  <a:schemeClr val="dk1"/>
                </a:solidFill>
                <a:latin typeface="Calibri"/>
                <a:ea typeface="Calibri"/>
                <a:cs typeface="Calibri"/>
                <a:sym typeface="Calibri"/>
              </a:rPr>
              <a:t>Rationale: This binary classification made it easier for machine learning algorithms to distinguish between resistant and non-resistant cases. It simplified the data for better prediction performance.</a:t>
            </a:r>
            <a:endParaRPr sz="2000" dirty="0">
              <a:solidFill>
                <a:schemeClr val="dk1"/>
              </a:solidFill>
            </a:endParaRPr>
          </a:p>
          <a:p>
            <a:pPr marL="457200" lvl="1" indent="0" algn="l" rtl="0">
              <a:lnSpc>
                <a:spcPct val="70000"/>
              </a:lnSpc>
              <a:spcBef>
                <a:spcPts val="500"/>
              </a:spcBef>
              <a:spcAft>
                <a:spcPts val="0"/>
              </a:spcAft>
              <a:buClr>
                <a:srgbClr val="FFFFFF"/>
              </a:buClr>
              <a:buSzPts val="2400"/>
              <a:buFont typeface="Arial"/>
              <a:buNone/>
            </a:pPr>
            <a:endParaRPr sz="2000" dirty="0">
              <a:solidFill>
                <a:schemeClr val="dk1"/>
              </a:solidFill>
              <a:latin typeface="Calibri"/>
              <a:ea typeface="Calibri"/>
              <a:cs typeface="Calibri"/>
              <a:sym typeface="Calibri"/>
            </a:endParaRPr>
          </a:p>
          <a:p>
            <a:pPr marL="228600" lvl="0" indent="-50800" algn="l" rtl="0">
              <a:lnSpc>
                <a:spcPct val="70000"/>
              </a:lnSpc>
              <a:spcBef>
                <a:spcPts val="1000"/>
              </a:spcBef>
              <a:spcAft>
                <a:spcPts val="0"/>
              </a:spcAft>
              <a:buClr>
                <a:srgbClr val="FFFFFF"/>
              </a:buClr>
              <a:buSzPts val="2800"/>
              <a:buFont typeface="Arial"/>
              <a:buNone/>
            </a:pPr>
            <a:endParaRPr sz="2000" b="1" dirty="0">
              <a:solidFill>
                <a:schemeClr val="dk1"/>
              </a:solidFill>
              <a:latin typeface="Calibri"/>
              <a:ea typeface="Calibri"/>
              <a:cs typeface="Calibri"/>
              <a:sym typeface="Calibri"/>
            </a:endParaRPr>
          </a:p>
          <a:p>
            <a:pPr marL="228600" lvl="0" indent="-50800" algn="l" rtl="0">
              <a:lnSpc>
                <a:spcPct val="70000"/>
              </a:lnSpc>
              <a:spcBef>
                <a:spcPts val="1000"/>
              </a:spcBef>
              <a:spcAft>
                <a:spcPts val="0"/>
              </a:spcAft>
              <a:buClr>
                <a:srgbClr val="FFFFFF"/>
              </a:buClr>
              <a:buSzPts val="2800"/>
              <a:buFont typeface="Arial"/>
              <a:buNone/>
            </a:pPr>
            <a:endParaRPr sz="2000" dirty="0">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FFFFFF"/>
              </a:buClr>
              <a:buSzPts val="2000"/>
              <a:buFont typeface="Arial"/>
              <a:buNone/>
            </a:pPr>
            <a:endParaRPr sz="20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59"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494" name="Google Shape;494;p59"/>
          <p:cNvGrpSpPr/>
          <p:nvPr/>
        </p:nvGrpSpPr>
        <p:grpSpPr>
          <a:xfrm>
            <a:off x="8396929" y="180373"/>
            <a:ext cx="3292787" cy="729780"/>
            <a:chOff x="8396929" y="180373"/>
            <a:chExt cx="3292787" cy="729780"/>
          </a:xfrm>
        </p:grpSpPr>
        <p:pic>
          <p:nvPicPr>
            <p:cNvPr id="495" name="Google Shape;495;p59"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496" name="Google Shape;496;p59"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497" name="Google Shape;497;p59"/>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498" name="Google Shape;498;p59"/>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499" name="Google Shape;499;p59"/>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00" name="Google Shape;500;p59"/>
          <p:cNvSpPr txBox="1"/>
          <p:nvPr/>
        </p:nvSpPr>
        <p:spPr>
          <a:xfrm>
            <a:off x="871348" y="1476679"/>
            <a:ext cx="11349900" cy="5799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Exploratory Data Analysis and Feature Engineering</a:t>
            </a:r>
            <a:endParaRPr sz="4400" b="0" i="0" u="none" strike="noStrike" cap="none">
              <a:solidFill>
                <a:srgbClr val="FFC837"/>
              </a:solidFill>
              <a:latin typeface="Calibri"/>
              <a:ea typeface="Calibri"/>
              <a:cs typeface="Calibri"/>
              <a:sym typeface="Calibri"/>
            </a:endParaRPr>
          </a:p>
        </p:txBody>
      </p:sp>
      <p:sp>
        <p:nvSpPr>
          <p:cNvPr id="501" name="Google Shape;501;p59"/>
          <p:cNvSpPr txBox="1"/>
          <p:nvPr/>
        </p:nvSpPr>
        <p:spPr>
          <a:xfrm>
            <a:off x="751976" y="2249738"/>
            <a:ext cx="10941900" cy="4249800"/>
          </a:xfrm>
          <a:prstGeom prst="rect">
            <a:avLst/>
          </a:prstGeom>
          <a:noFill/>
          <a:ln>
            <a:noFill/>
          </a:ln>
        </p:spPr>
        <p:txBody>
          <a:bodyPr spcFirstLastPara="1" wrap="square" lIns="45700" tIns="45700" rIns="45700" bIns="45700" anchor="t" anchorCtr="0">
            <a:noAutofit/>
          </a:bodyPr>
          <a:lstStyle/>
          <a:p>
            <a:pPr marL="228600" lvl="0" indent="-50800" algn="just" rtl="0">
              <a:lnSpc>
                <a:spcPct val="70000"/>
              </a:lnSpc>
              <a:spcBef>
                <a:spcPts val="1000"/>
              </a:spcBef>
              <a:spcAft>
                <a:spcPts val="0"/>
              </a:spcAft>
              <a:buNone/>
            </a:pPr>
            <a:r>
              <a:rPr lang="en-US" sz="2000">
                <a:solidFill>
                  <a:schemeClr val="dk1"/>
                </a:solidFill>
                <a:latin typeface="Calibri"/>
                <a:ea typeface="Calibri"/>
                <a:cs typeface="Calibri"/>
                <a:sym typeface="Calibri"/>
              </a:rPr>
              <a:t>Rationale Behind Feature Engineering Decisions</a:t>
            </a: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None/>
            </a:pPr>
            <a:r>
              <a:rPr lang="en-US" sz="2000">
                <a:solidFill>
                  <a:schemeClr val="dk1"/>
                </a:solidFill>
                <a:latin typeface="Calibri"/>
                <a:ea typeface="Calibri"/>
                <a:cs typeface="Calibri"/>
                <a:sym typeface="Calibri"/>
              </a:rPr>
              <a:t>Simplifying Data for Better Prediction: Creating the Resistance_Class feature allowed us to convert continuous data (ResistancePercentage) into categorical labels, which helped simplify the task for classification models.</a:t>
            </a: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None/>
            </a:pPr>
            <a:r>
              <a:rPr lang="en-US" sz="2000">
                <a:solidFill>
                  <a:schemeClr val="dk1"/>
                </a:solidFill>
                <a:latin typeface="Calibri"/>
                <a:ea typeface="Calibri"/>
                <a:cs typeface="Calibri"/>
                <a:sym typeface="Calibri"/>
              </a:rPr>
              <a:t>Eliminating Irrelevant Data: Dropping unnecessary columns like 'Iso3' improved model performance by reducing dimensionality and avoiding overfitting on non-informative features.</a:t>
            </a: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None/>
            </a:pPr>
            <a:r>
              <a:rPr lang="en-US" sz="2000">
                <a:solidFill>
                  <a:schemeClr val="dk1"/>
                </a:solidFill>
                <a:latin typeface="Calibri"/>
                <a:ea typeface="Calibri"/>
                <a:cs typeface="Calibri"/>
                <a:sym typeface="Calibri"/>
              </a:rPr>
              <a:t>Handling Categorical Variables: Columns like 'Specimen', 'PathogenName', and 'CountryTerritoryArea' were encoded to numerical values. Encoding helped the model interpret these non-numerical features and use them effectively in the learning process.</a:t>
            </a: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None/>
            </a:pPr>
            <a:endParaRPr sz="2000">
              <a:solidFill>
                <a:schemeClr val="dk1"/>
              </a:solidFill>
              <a:latin typeface="Calibri"/>
              <a:ea typeface="Calibri"/>
              <a:cs typeface="Calibri"/>
              <a:sym typeface="Calibri"/>
            </a:endParaRPr>
          </a:p>
          <a:p>
            <a:pPr marL="457200" lvl="1" indent="0" algn="l" rtl="0">
              <a:lnSpc>
                <a:spcPct val="70000"/>
              </a:lnSpc>
              <a:spcBef>
                <a:spcPts val="500"/>
              </a:spcBef>
              <a:spcAft>
                <a:spcPts val="0"/>
              </a:spcAft>
              <a:buClr>
                <a:srgbClr val="FFFFFF"/>
              </a:buClr>
              <a:buSzPts val="2400"/>
              <a:buFont typeface="Arial"/>
              <a:buNone/>
            </a:pPr>
            <a:endParaRPr sz="2000">
              <a:solidFill>
                <a:schemeClr val="dk1"/>
              </a:solidFill>
              <a:latin typeface="Calibri"/>
              <a:ea typeface="Calibri"/>
              <a:cs typeface="Calibri"/>
              <a:sym typeface="Calibri"/>
            </a:endParaRPr>
          </a:p>
          <a:p>
            <a:pPr marL="228600" lvl="0" indent="-50800" algn="l" rtl="0">
              <a:lnSpc>
                <a:spcPct val="70000"/>
              </a:lnSpc>
              <a:spcBef>
                <a:spcPts val="1000"/>
              </a:spcBef>
              <a:spcAft>
                <a:spcPts val="0"/>
              </a:spcAft>
              <a:buClr>
                <a:srgbClr val="FFFFFF"/>
              </a:buClr>
              <a:buSzPts val="2800"/>
              <a:buFont typeface="Arial"/>
              <a:buNone/>
            </a:pPr>
            <a:endParaRPr sz="2000" b="1">
              <a:solidFill>
                <a:schemeClr val="dk1"/>
              </a:solidFill>
              <a:latin typeface="Calibri"/>
              <a:ea typeface="Calibri"/>
              <a:cs typeface="Calibri"/>
              <a:sym typeface="Calibri"/>
            </a:endParaRPr>
          </a:p>
          <a:p>
            <a:pPr marL="228600" lvl="0" indent="-50800" algn="l" rtl="0">
              <a:lnSpc>
                <a:spcPct val="70000"/>
              </a:lnSpc>
              <a:spcBef>
                <a:spcPts val="1000"/>
              </a:spcBef>
              <a:spcAft>
                <a:spcPts val="0"/>
              </a:spcAft>
              <a:buClr>
                <a:srgbClr val="FFFFFF"/>
              </a:buClr>
              <a:buSzPts val="2800"/>
              <a:buFont typeface="Arial"/>
              <a:buNone/>
            </a:pPr>
            <a:endParaRPr sz="2000">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FFFFFF"/>
              </a:buClr>
              <a:buSzPts val="2000"/>
              <a:buFont typeface="Arial"/>
              <a:buNone/>
            </a:pPr>
            <a:endParaRPr sz="2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60"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507" name="Google Shape;507;p60"/>
          <p:cNvGrpSpPr/>
          <p:nvPr/>
        </p:nvGrpSpPr>
        <p:grpSpPr>
          <a:xfrm>
            <a:off x="8396929" y="180373"/>
            <a:ext cx="3292787" cy="729780"/>
            <a:chOff x="8396929" y="180373"/>
            <a:chExt cx="3292787" cy="729780"/>
          </a:xfrm>
        </p:grpSpPr>
        <p:pic>
          <p:nvPicPr>
            <p:cNvPr id="508" name="Google Shape;508;p60"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509" name="Google Shape;509;p60"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510" name="Google Shape;510;p60"/>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511" name="Google Shape;511;p60"/>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512" name="Google Shape;512;p60"/>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13" name="Google Shape;513;p60"/>
          <p:cNvSpPr txBox="1"/>
          <p:nvPr/>
        </p:nvSpPr>
        <p:spPr>
          <a:xfrm>
            <a:off x="871348" y="1476679"/>
            <a:ext cx="11349900" cy="5799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Exploratory Data Analysis and Feature Engineering</a:t>
            </a:r>
            <a:endParaRPr sz="4400" b="0" i="0" u="none" strike="noStrike" cap="none">
              <a:solidFill>
                <a:srgbClr val="FFC837"/>
              </a:solidFill>
              <a:latin typeface="Calibri"/>
              <a:ea typeface="Calibri"/>
              <a:cs typeface="Calibri"/>
              <a:sym typeface="Calibri"/>
            </a:endParaRPr>
          </a:p>
        </p:txBody>
      </p:sp>
      <p:sp>
        <p:nvSpPr>
          <p:cNvPr id="514" name="Google Shape;514;p60"/>
          <p:cNvSpPr txBox="1"/>
          <p:nvPr/>
        </p:nvSpPr>
        <p:spPr>
          <a:xfrm>
            <a:off x="751976" y="2249738"/>
            <a:ext cx="10941900" cy="4249800"/>
          </a:xfrm>
          <a:prstGeom prst="rect">
            <a:avLst/>
          </a:prstGeom>
          <a:noFill/>
          <a:ln>
            <a:noFill/>
          </a:ln>
        </p:spPr>
        <p:txBody>
          <a:bodyPr spcFirstLastPara="1" wrap="square" lIns="45700" tIns="45700" rIns="45700" bIns="45700" anchor="t" anchorCtr="0">
            <a:noAutofit/>
          </a:bodyPr>
          <a:lstStyle/>
          <a:p>
            <a:pPr marL="228600" lvl="0" indent="-50800" algn="just" rtl="0">
              <a:lnSpc>
                <a:spcPct val="70000"/>
              </a:lnSpc>
              <a:spcBef>
                <a:spcPts val="1000"/>
              </a:spcBef>
              <a:spcAft>
                <a:spcPts val="0"/>
              </a:spcAft>
              <a:buSzPts val="1018"/>
              <a:buNone/>
            </a:pPr>
            <a:endParaRPr sz="2000">
              <a:solidFill>
                <a:schemeClr val="dk1"/>
              </a:solidFill>
            </a:endParaRPr>
          </a:p>
          <a:p>
            <a:pPr marL="457200" lvl="1" indent="0" algn="l" rtl="0">
              <a:lnSpc>
                <a:spcPct val="70000"/>
              </a:lnSpc>
              <a:spcBef>
                <a:spcPts val="500"/>
              </a:spcBef>
              <a:spcAft>
                <a:spcPts val="0"/>
              </a:spcAft>
              <a:buClr>
                <a:srgbClr val="FFFFFF"/>
              </a:buClr>
              <a:buSzPts val="2220"/>
              <a:buFont typeface="Arial"/>
              <a:buNone/>
            </a:pP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SzPts val="1018"/>
              <a:buNone/>
            </a:pPr>
            <a:r>
              <a:rPr lang="en-US" sz="2000">
                <a:solidFill>
                  <a:schemeClr val="dk1"/>
                </a:solidFill>
                <a:latin typeface="Calibri"/>
                <a:ea typeface="Calibri"/>
                <a:cs typeface="Calibri"/>
                <a:sym typeface="Calibri"/>
              </a:rPr>
              <a:t>Scaling, Normalization, and Encoding</a:t>
            </a: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SzPts val="1018"/>
              <a:buNone/>
            </a:pPr>
            <a:r>
              <a:rPr lang="en-US" sz="2000">
                <a:solidFill>
                  <a:schemeClr val="dk1"/>
                </a:solidFill>
                <a:latin typeface="Calibri"/>
                <a:ea typeface="Calibri"/>
                <a:cs typeface="Calibri"/>
                <a:sym typeface="Calibri"/>
              </a:rPr>
              <a:t>Encoding:</a:t>
            </a: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SzPts val="1018"/>
              <a:buNone/>
            </a:pPr>
            <a:r>
              <a:rPr lang="en-US" sz="2000">
                <a:solidFill>
                  <a:schemeClr val="dk1"/>
                </a:solidFill>
                <a:latin typeface="Calibri"/>
                <a:ea typeface="Calibri"/>
                <a:cs typeface="Calibri"/>
                <a:sym typeface="Calibri"/>
              </a:rPr>
              <a:t>Label Encoding: Categorical columns such as 'Specimen', 'PathogenName', 'CountryTerritoryArea', and 'AntibioticName' were converted into numerical values using LabelEncoder.</a:t>
            </a: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SzPts val="1018"/>
              <a:buNone/>
            </a:pPr>
            <a:r>
              <a:rPr lang="en-US" sz="2000">
                <a:solidFill>
                  <a:schemeClr val="dk1"/>
                </a:solidFill>
                <a:latin typeface="Calibri"/>
                <a:ea typeface="Calibri"/>
                <a:cs typeface="Calibri"/>
                <a:sym typeface="Calibri"/>
              </a:rPr>
              <a:t>Rationale: Models like XGBoost and Random Forests work better with numerical data, and encoding allowed us to maintain the information within categorical features in a machine-readable format.</a:t>
            </a: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SzPts val="1018"/>
              <a:buNone/>
            </a:pPr>
            <a:r>
              <a:rPr lang="en-US" sz="2000">
                <a:solidFill>
                  <a:schemeClr val="dk1"/>
                </a:solidFill>
                <a:latin typeface="Calibri"/>
                <a:ea typeface="Calibri"/>
                <a:cs typeface="Calibri"/>
                <a:sym typeface="Calibri"/>
              </a:rPr>
              <a:t>Scaling &amp; Normalization:</a:t>
            </a:r>
            <a:endParaRPr sz="2000">
              <a:solidFill>
                <a:schemeClr val="dk1"/>
              </a:solidFill>
              <a:latin typeface="Calibri"/>
              <a:ea typeface="Calibri"/>
              <a:cs typeface="Calibri"/>
              <a:sym typeface="Calibri"/>
            </a:endParaRPr>
          </a:p>
          <a:p>
            <a:pPr marL="228600" lvl="0" indent="-50800" algn="just" rtl="0">
              <a:lnSpc>
                <a:spcPct val="70000"/>
              </a:lnSpc>
              <a:spcBef>
                <a:spcPts val="1000"/>
              </a:spcBef>
              <a:spcAft>
                <a:spcPts val="0"/>
              </a:spcAft>
              <a:buSzPts val="1018"/>
              <a:buNone/>
            </a:pPr>
            <a:r>
              <a:rPr lang="en-US" sz="2000">
                <a:solidFill>
                  <a:schemeClr val="dk1"/>
                </a:solidFill>
                <a:latin typeface="Calibri"/>
                <a:ea typeface="Calibri"/>
                <a:cs typeface="Calibri"/>
                <a:sym typeface="Calibri"/>
              </a:rPr>
              <a:t>Not explicitly performed in this scenario, as models like XGBoost and Random Forest are generally robust to scaling. However, normalization techniques like MinMaxScaler or StandardScaler could be applied in other cases where algorithms are sensitive to feature scales (e.g., Logistic Regression).</a:t>
            </a:r>
            <a:endParaRPr sz="2000">
              <a:solidFill>
                <a:schemeClr val="dk1"/>
              </a:solidFill>
            </a:endParaRPr>
          </a:p>
          <a:p>
            <a:pPr marL="228600" lvl="0" indent="-50800" algn="l" rtl="0">
              <a:lnSpc>
                <a:spcPct val="70000"/>
              </a:lnSpc>
              <a:spcBef>
                <a:spcPts val="1000"/>
              </a:spcBef>
              <a:spcAft>
                <a:spcPts val="0"/>
              </a:spcAft>
              <a:buClr>
                <a:srgbClr val="FFFFFF"/>
              </a:buClr>
              <a:buSzPts val="2590"/>
              <a:buFont typeface="Arial"/>
              <a:buNone/>
            </a:pPr>
            <a:endParaRPr sz="2000" b="1">
              <a:solidFill>
                <a:schemeClr val="dk1"/>
              </a:solidFill>
              <a:latin typeface="Calibri"/>
              <a:ea typeface="Calibri"/>
              <a:cs typeface="Calibri"/>
              <a:sym typeface="Calibri"/>
            </a:endParaRPr>
          </a:p>
          <a:p>
            <a:pPr marL="228600" lvl="0" indent="-50800" algn="l" rtl="0">
              <a:lnSpc>
                <a:spcPct val="70000"/>
              </a:lnSpc>
              <a:spcBef>
                <a:spcPts val="1000"/>
              </a:spcBef>
              <a:spcAft>
                <a:spcPts val="0"/>
              </a:spcAft>
              <a:buClr>
                <a:srgbClr val="FFFFFF"/>
              </a:buClr>
              <a:buSzPts val="2590"/>
              <a:buFont typeface="Arial"/>
              <a:buNone/>
            </a:pPr>
            <a:endParaRPr sz="2000">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FFFFFF"/>
              </a:buClr>
              <a:buSzPts val="1850"/>
              <a:buFont typeface="Arial"/>
              <a:buNone/>
            </a:pPr>
            <a:endParaRPr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61"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520" name="Google Shape;520;p61"/>
          <p:cNvGrpSpPr/>
          <p:nvPr/>
        </p:nvGrpSpPr>
        <p:grpSpPr>
          <a:xfrm>
            <a:off x="8396929" y="180373"/>
            <a:ext cx="3292787" cy="729780"/>
            <a:chOff x="8396929" y="180373"/>
            <a:chExt cx="3292787" cy="729780"/>
          </a:xfrm>
        </p:grpSpPr>
        <p:pic>
          <p:nvPicPr>
            <p:cNvPr id="521" name="Google Shape;521;p61"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522" name="Google Shape;522;p61"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523" name="Google Shape;523;p61"/>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524" name="Google Shape;524;p61"/>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525" name="Google Shape;525;p61"/>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26" name="Google Shape;526;p61"/>
          <p:cNvSpPr/>
          <p:nvPr/>
        </p:nvSpPr>
        <p:spPr>
          <a:xfrm>
            <a:off x="407334" y="2031148"/>
            <a:ext cx="10715116" cy="1362402"/>
          </a:xfrm>
          <a:prstGeom prst="rect">
            <a:avLst/>
          </a:prstGeom>
          <a:solidFill>
            <a:srgbClr val="FE2E4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27" name="Google Shape;527;p61"/>
          <p:cNvSpPr txBox="1"/>
          <p:nvPr/>
        </p:nvSpPr>
        <p:spPr>
          <a:xfrm>
            <a:off x="629265" y="2422430"/>
            <a:ext cx="10572656" cy="579837"/>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4000"/>
              <a:buFont typeface="Microsoft YaHei"/>
              <a:buNone/>
            </a:pPr>
            <a:r>
              <a:rPr lang="en-US" sz="4000" b="1" i="0" u="none" strike="noStrike" cap="none">
                <a:solidFill>
                  <a:schemeClr val="lt1"/>
                </a:solidFill>
                <a:latin typeface="Microsoft YaHei"/>
                <a:ea typeface="Microsoft YaHei"/>
                <a:cs typeface="Microsoft YaHei"/>
                <a:sym typeface="Microsoft YaHei"/>
              </a:rPr>
              <a:t>Model</a:t>
            </a:r>
            <a:endParaRPr sz="4000" b="0" i="0" u="none" strike="noStrike" cap="non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body" idx="1"/>
          </p:nvPr>
        </p:nvSpPr>
        <p:spPr>
          <a:xfrm>
            <a:off x="671119" y="1521319"/>
            <a:ext cx="5931561" cy="4919389"/>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ctr" anchorCtr="0">
            <a:noAutofit/>
          </a:bodyPr>
          <a:lstStyle/>
          <a:p>
            <a:pPr marL="228600" lvl="0" indent="-228600" algn="l" rtl="0">
              <a:lnSpc>
                <a:spcPct val="90000"/>
              </a:lnSpc>
              <a:spcBef>
                <a:spcPts val="0"/>
              </a:spcBef>
              <a:spcAft>
                <a:spcPts val="0"/>
              </a:spcAft>
              <a:buClr>
                <a:srgbClr val="000000"/>
              </a:buClr>
              <a:buSzPts val="1400"/>
              <a:buChar char="•"/>
            </a:pPr>
            <a:r>
              <a:rPr lang="en-US" sz="2000">
                <a:solidFill>
                  <a:srgbClr val="000000"/>
                </a:solidFill>
                <a:latin typeface="Arial"/>
                <a:ea typeface="Arial"/>
                <a:cs typeface="Arial"/>
                <a:sym typeface="Arial"/>
              </a:rPr>
              <a:t>Concept note and implementation plan</a:t>
            </a:r>
            <a:endParaRPr sz="2000">
              <a:solidFill>
                <a:srgbClr val="000000"/>
              </a:solidFill>
              <a:latin typeface="Arial"/>
              <a:ea typeface="Arial"/>
              <a:cs typeface="Arial"/>
              <a:sym typeface="Arial"/>
            </a:endParaRPr>
          </a:p>
          <a:p>
            <a:pPr marL="723900" lvl="1" indent="-266700" algn="l" rtl="0">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Background</a:t>
            </a:r>
            <a:endParaRPr sz="2000">
              <a:solidFill>
                <a:srgbClr val="000000"/>
              </a:solidFill>
              <a:latin typeface="Arial"/>
              <a:ea typeface="Arial"/>
              <a:cs typeface="Arial"/>
              <a:sym typeface="Arial"/>
            </a:endParaRPr>
          </a:p>
          <a:p>
            <a:pPr marL="723900" lvl="1" indent="-266700" algn="l" rtl="0">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Objectives</a:t>
            </a:r>
            <a:endParaRPr sz="2000">
              <a:solidFill>
                <a:srgbClr val="000000"/>
              </a:solidFill>
              <a:latin typeface="Arial"/>
              <a:ea typeface="Arial"/>
              <a:cs typeface="Arial"/>
              <a:sym typeface="Arial"/>
            </a:endParaRPr>
          </a:p>
          <a:p>
            <a:pPr marL="723900" lvl="1" indent="-266700" algn="l" rtl="0">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SDG Relation</a:t>
            </a:r>
            <a:endParaRPr sz="2000">
              <a:solidFill>
                <a:srgbClr val="000000"/>
              </a:solidFill>
              <a:latin typeface="Arial"/>
              <a:ea typeface="Arial"/>
              <a:cs typeface="Arial"/>
              <a:sym typeface="Arial"/>
            </a:endParaRPr>
          </a:p>
          <a:p>
            <a:pPr marL="228600" lvl="0" indent="-228600" algn="l" rtl="0">
              <a:lnSpc>
                <a:spcPct val="90000"/>
              </a:lnSpc>
              <a:spcBef>
                <a:spcPts val="1000"/>
              </a:spcBef>
              <a:spcAft>
                <a:spcPts val="0"/>
              </a:spcAft>
              <a:buClr>
                <a:srgbClr val="000000"/>
              </a:buClr>
              <a:buSzPts val="1400"/>
              <a:buChar char="•"/>
            </a:pPr>
            <a:r>
              <a:rPr lang="en-US" sz="2000">
                <a:solidFill>
                  <a:srgbClr val="000000"/>
                </a:solidFill>
                <a:latin typeface="Arial"/>
                <a:ea typeface="Arial"/>
                <a:cs typeface="Arial"/>
                <a:sym typeface="Arial"/>
              </a:rPr>
              <a:t>Data</a:t>
            </a:r>
            <a:endParaRPr sz="2000">
              <a:solidFill>
                <a:srgbClr val="000000"/>
              </a:solidFill>
              <a:latin typeface="Arial"/>
              <a:ea typeface="Arial"/>
              <a:cs typeface="Arial"/>
              <a:sym typeface="Arial"/>
            </a:endParaRPr>
          </a:p>
          <a:p>
            <a:pPr marL="723900" lvl="1" indent="-266700" algn="l" rtl="0">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Data Collection</a:t>
            </a:r>
            <a:endParaRPr sz="2000">
              <a:solidFill>
                <a:srgbClr val="000000"/>
              </a:solidFill>
              <a:latin typeface="Arial"/>
              <a:ea typeface="Arial"/>
              <a:cs typeface="Arial"/>
              <a:sym typeface="Arial"/>
            </a:endParaRPr>
          </a:p>
          <a:p>
            <a:pPr marL="723900" lvl="1" indent="-266700" algn="l" rtl="0">
              <a:lnSpc>
                <a:spcPct val="9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Exploratory Data Analysis et Feature Engineering</a:t>
            </a:r>
            <a:endParaRPr sz="2000">
              <a:solidFill>
                <a:srgbClr val="000000"/>
              </a:solidFill>
              <a:latin typeface="Arial"/>
              <a:ea typeface="Arial"/>
              <a:cs typeface="Arial"/>
              <a:sym typeface="Arial"/>
            </a:endParaRPr>
          </a:p>
        </p:txBody>
      </p:sp>
      <p:sp>
        <p:nvSpPr>
          <p:cNvPr id="290" name="Google Shape;290;p44"/>
          <p:cNvSpPr txBox="1">
            <a:spLocks noGrp="1"/>
          </p:cNvSpPr>
          <p:nvPr>
            <p:ph type="title"/>
          </p:nvPr>
        </p:nvSpPr>
        <p:spPr>
          <a:xfrm>
            <a:off x="751976" y="965081"/>
            <a:ext cx="4872894" cy="579837"/>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383838"/>
              </a:buClr>
              <a:buSzPts val="3350"/>
              <a:buFont typeface="Microsoft YaHei"/>
              <a:buNone/>
            </a:pPr>
            <a:r>
              <a:rPr lang="en-US" sz="3350" b="1">
                <a:solidFill>
                  <a:srgbClr val="383838"/>
                </a:solidFill>
                <a:latin typeface="Microsoft YaHei"/>
                <a:ea typeface="Microsoft YaHei"/>
                <a:cs typeface="Microsoft YaHei"/>
                <a:sym typeface="Microsoft YaHei"/>
              </a:rPr>
              <a:t>Outline</a:t>
            </a:r>
            <a:endParaRPr/>
          </a:p>
        </p:txBody>
      </p:sp>
      <p:pic>
        <p:nvPicPr>
          <p:cNvPr id="291" name="Google Shape;291;p44"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292" name="Google Shape;292;p44"/>
          <p:cNvGrpSpPr/>
          <p:nvPr/>
        </p:nvGrpSpPr>
        <p:grpSpPr>
          <a:xfrm>
            <a:off x="8396929" y="180373"/>
            <a:ext cx="3292787" cy="729780"/>
            <a:chOff x="8396929" y="180373"/>
            <a:chExt cx="3292787" cy="729780"/>
          </a:xfrm>
        </p:grpSpPr>
        <p:pic>
          <p:nvPicPr>
            <p:cNvPr id="293" name="Google Shape;293;p44"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294" name="Google Shape;294;p44"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295" name="Google Shape;295;p44"/>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296" name="Google Shape;296;p44"/>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297" name="Google Shape;297;p44"/>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pic>
        <p:nvPicPr>
          <p:cNvPr id="298" name="Google Shape;298;p44" descr="Picture 4"/>
          <p:cNvPicPr preferRelativeResize="0"/>
          <p:nvPr/>
        </p:nvPicPr>
        <p:blipFill rotWithShape="1">
          <a:blip r:embed="rId8">
            <a:alphaModFix/>
          </a:blip>
          <a:srcRect l="4040" t="1442" r="5946" b="2065"/>
          <a:stretch/>
        </p:blipFill>
        <p:spPr>
          <a:xfrm>
            <a:off x="6770205" y="1420775"/>
            <a:ext cx="4919511" cy="4919389"/>
          </a:xfrm>
          <a:custGeom>
            <a:avLst/>
            <a:gdLst/>
            <a:ahLst/>
            <a:cxnLst/>
            <a:rect l="l" t="t" r="r" b="b"/>
            <a:pathLst>
              <a:path w="19679" h="20595" extrusionOk="0">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62"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533" name="Google Shape;533;p62"/>
          <p:cNvGrpSpPr/>
          <p:nvPr/>
        </p:nvGrpSpPr>
        <p:grpSpPr>
          <a:xfrm>
            <a:off x="8396929" y="180373"/>
            <a:ext cx="3292787" cy="729780"/>
            <a:chOff x="8396929" y="180373"/>
            <a:chExt cx="3292787" cy="729780"/>
          </a:xfrm>
        </p:grpSpPr>
        <p:pic>
          <p:nvPicPr>
            <p:cNvPr id="534" name="Google Shape;534;p62"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535" name="Google Shape;535;p62"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536" name="Google Shape;536;p62"/>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537" name="Google Shape;537;p62"/>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538" name="Google Shape;538;p62"/>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39" name="Google Shape;539;p62"/>
          <p:cNvSpPr txBox="1"/>
          <p:nvPr/>
        </p:nvSpPr>
        <p:spPr>
          <a:xfrm>
            <a:off x="871348" y="1476679"/>
            <a:ext cx="11349893" cy="579837"/>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C837"/>
              </a:buClr>
              <a:buSzPts val="3350"/>
              <a:buFont typeface="Microsoft YaHei"/>
              <a:buNone/>
            </a:pPr>
            <a:r>
              <a:rPr lang="en-US" sz="3350" b="1" i="0" u="none" strike="noStrike" cap="none">
                <a:solidFill>
                  <a:srgbClr val="FFC837"/>
                </a:solidFill>
                <a:latin typeface="Microsoft YaHei"/>
                <a:ea typeface="Microsoft YaHei"/>
                <a:cs typeface="Microsoft YaHei"/>
                <a:sym typeface="Microsoft YaHei"/>
              </a:rPr>
              <a:t>Model Selection and Training </a:t>
            </a:r>
            <a:endParaRPr sz="4400" b="0" i="0" u="none" strike="noStrike" cap="none">
              <a:solidFill>
                <a:srgbClr val="FFC837"/>
              </a:solidFill>
              <a:latin typeface="Calibri"/>
              <a:ea typeface="Calibri"/>
              <a:cs typeface="Calibri"/>
              <a:sym typeface="Calibri"/>
            </a:endParaRPr>
          </a:p>
        </p:txBody>
      </p:sp>
      <p:sp>
        <p:nvSpPr>
          <p:cNvPr id="540" name="Google Shape;540;p62"/>
          <p:cNvSpPr txBox="1"/>
          <p:nvPr/>
        </p:nvSpPr>
        <p:spPr>
          <a:xfrm>
            <a:off x="751976" y="2249738"/>
            <a:ext cx="10941982" cy="4249877"/>
          </a:xfrm>
          <a:prstGeom prst="rect">
            <a:avLst/>
          </a:prstGeom>
          <a:noFill/>
          <a:ln>
            <a:noFill/>
          </a:ln>
        </p:spPr>
        <p:txBody>
          <a:bodyPr spcFirstLastPara="1" wrap="square" lIns="45700" tIns="45700" rIns="45700" bIns="45700" anchor="t" anchorCtr="0">
            <a:noAutofit/>
          </a:bodyPr>
          <a:lstStyle/>
          <a:p>
            <a:pPr marL="0" lvl="0" indent="0" algn="l" rtl="0">
              <a:lnSpc>
                <a:spcPct val="80000"/>
              </a:lnSpc>
              <a:spcBef>
                <a:spcPts val="1000"/>
              </a:spcBef>
              <a:spcAft>
                <a:spcPts val="0"/>
              </a:spcAft>
              <a:buNone/>
            </a:pPr>
            <a:r>
              <a:rPr lang="en-US" sz="2000">
                <a:solidFill>
                  <a:schemeClr val="dk1"/>
                </a:solidFill>
                <a:latin typeface="Calibri"/>
                <a:ea typeface="Calibri"/>
                <a:cs typeface="Calibri"/>
                <a:sym typeface="Calibri"/>
              </a:rPr>
              <a:t>Model Selection</a:t>
            </a:r>
            <a:endParaRPr sz="2000">
              <a:solidFill>
                <a:schemeClr val="dk1"/>
              </a:solidFill>
              <a:latin typeface="Calibri"/>
              <a:ea typeface="Calibri"/>
              <a:cs typeface="Calibri"/>
              <a:sym typeface="Calibri"/>
            </a:endParaRPr>
          </a:p>
          <a:p>
            <a:pPr marL="0" lvl="0" indent="0" algn="l" rtl="0">
              <a:lnSpc>
                <a:spcPct val="80000"/>
              </a:lnSpc>
              <a:spcBef>
                <a:spcPts val="1000"/>
              </a:spcBef>
              <a:spcAft>
                <a:spcPts val="0"/>
              </a:spcAft>
              <a:buNone/>
            </a:pPr>
            <a:r>
              <a:rPr lang="en-US" sz="2000">
                <a:solidFill>
                  <a:schemeClr val="dk1"/>
                </a:solidFill>
                <a:latin typeface="Calibri"/>
                <a:ea typeface="Calibri"/>
                <a:cs typeface="Calibri"/>
                <a:sym typeface="Calibri"/>
              </a:rPr>
              <a:t>We explored three models: </a:t>
            </a:r>
            <a:endParaRPr sz="2000">
              <a:solidFill>
                <a:schemeClr val="dk1"/>
              </a:solidFill>
              <a:latin typeface="Calibri"/>
              <a:ea typeface="Calibri"/>
              <a:cs typeface="Calibri"/>
              <a:sym typeface="Calibri"/>
            </a:endParaRPr>
          </a:p>
          <a:p>
            <a:pPr marL="228600" lvl="0" indent="228600" algn="l" rtl="0">
              <a:lnSpc>
                <a:spcPct val="80000"/>
              </a:lnSpc>
              <a:spcBef>
                <a:spcPts val="1000"/>
              </a:spcBef>
              <a:spcAft>
                <a:spcPts val="0"/>
              </a:spcAft>
              <a:buNone/>
            </a:pPr>
            <a:r>
              <a:rPr lang="en-US" sz="2000">
                <a:solidFill>
                  <a:schemeClr val="dk1"/>
                </a:solidFill>
                <a:latin typeface="Calibri"/>
                <a:ea typeface="Calibri"/>
                <a:cs typeface="Calibri"/>
                <a:sym typeface="Calibri"/>
              </a:rPr>
              <a:t>Random Forest, </a:t>
            </a:r>
            <a:endParaRPr sz="2000">
              <a:solidFill>
                <a:schemeClr val="dk1"/>
              </a:solidFill>
              <a:latin typeface="Calibri"/>
              <a:ea typeface="Calibri"/>
              <a:cs typeface="Calibri"/>
              <a:sym typeface="Calibri"/>
            </a:endParaRPr>
          </a:p>
          <a:p>
            <a:pPr marL="228600" lvl="0" indent="228600" algn="l" rtl="0">
              <a:lnSpc>
                <a:spcPct val="80000"/>
              </a:lnSpc>
              <a:spcBef>
                <a:spcPts val="1000"/>
              </a:spcBef>
              <a:spcAft>
                <a:spcPts val="0"/>
              </a:spcAft>
              <a:buNone/>
            </a:pPr>
            <a:r>
              <a:rPr lang="en-US" sz="2000">
                <a:solidFill>
                  <a:schemeClr val="dk1"/>
                </a:solidFill>
                <a:latin typeface="Calibri"/>
                <a:ea typeface="Calibri"/>
                <a:cs typeface="Calibri"/>
                <a:sym typeface="Calibri"/>
              </a:rPr>
              <a:t>Logistic Regression,</a:t>
            </a:r>
            <a:endParaRPr sz="2000">
              <a:solidFill>
                <a:schemeClr val="dk1"/>
              </a:solidFill>
              <a:latin typeface="Calibri"/>
              <a:ea typeface="Calibri"/>
              <a:cs typeface="Calibri"/>
              <a:sym typeface="Calibri"/>
            </a:endParaRPr>
          </a:p>
          <a:p>
            <a:pPr marL="228600" lvl="0" indent="228600" algn="l" rtl="0">
              <a:lnSpc>
                <a:spcPct val="80000"/>
              </a:lnSpc>
              <a:spcBef>
                <a:spcPts val="1000"/>
              </a:spcBef>
              <a:spcAft>
                <a:spcPts val="0"/>
              </a:spcAft>
              <a:buNone/>
            </a:pPr>
            <a:r>
              <a:rPr lang="en-US" sz="2000">
                <a:solidFill>
                  <a:schemeClr val="dk1"/>
                </a:solidFill>
                <a:latin typeface="Calibri"/>
                <a:ea typeface="Calibri"/>
                <a:cs typeface="Calibri"/>
                <a:sym typeface="Calibri"/>
              </a:rPr>
              <a:t>XGBoost. </a:t>
            </a:r>
            <a:endParaRPr sz="2000">
              <a:solidFill>
                <a:schemeClr val="dk1"/>
              </a:solidFill>
              <a:latin typeface="Calibri"/>
              <a:ea typeface="Calibri"/>
              <a:cs typeface="Calibri"/>
              <a:sym typeface="Calibri"/>
            </a:endParaRPr>
          </a:p>
          <a:p>
            <a:pPr marL="0" lvl="0" indent="0" algn="l" rtl="0">
              <a:lnSpc>
                <a:spcPct val="80000"/>
              </a:lnSpc>
              <a:spcBef>
                <a:spcPts val="1000"/>
              </a:spcBef>
              <a:spcAft>
                <a:spcPts val="0"/>
              </a:spcAft>
              <a:buNone/>
            </a:pPr>
            <a:r>
              <a:rPr lang="en-US" sz="2000">
                <a:solidFill>
                  <a:schemeClr val="dk1"/>
                </a:solidFill>
                <a:latin typeface="Calibri"/>
                <a:ea typeface="Calibri"/>
                <a:cs typeface="Calibri"/>
                <a:sym typeface="Calibri"/>
              </a:rPr>
              <a:t>Random Forest offers high accuracy and feature importance but is computationally intensive. Logistic Regression is simple and interpretable, ideal for smaller datasets, while XGBoost provides strong performance and handles complex data effectively.</a:t>
            </a:r>
            <a:endParaRPr sz="2000">
              <a:solidFill>
                <a:schemeClr val="dk1"/>
              </a:solidFill>
              <a:latin typeface="Calibri"/>
              <a:ea typeface="Calibri"/>
              <a:cs typeface="Calibri"/>
              <a:sym typeface="Calibri"/>
            </a:endParaRPr>
          </a:p>
          <a:p>
            <a:pPr marL="0" lvl="0" indent="0" algn="l" rtl="0">
              <a:lnSpc>
                <a:spcPct val="80000"/>
              </a:lnSpc>
              <a:spcBef>
                <a:spcPts val="1000"/>
              </a:spcBef>
              <a:spcAft>
                <a:spcPts val="0"/>
              </a:spcAft>
              <a:buNone/>
            </a:pPr>
            <a:endParaRPr sz="2000">
              <a:solidFill>
                <a:schemeClr val="dk1"/>
              </a:solidFill>
              <a:latin typeface="Calibri"/>
              <a:ea typeface="Calibri"/>
              <a:cs typeface="Calibri"/>
              <a:sym typeface="Calibri"/>
            </a:endParaRPr>
          </a:p>
          <a:p>
            <a:pPr marL="0" lvl="0" indent="0" algn="l" rtl="0">
              <a:lnSpc>
                <a:spcPct val="80000"/>
              </a:lnSpc>
              <a:spcBef>
                <a:spcPts val="1000"/>
              </a:spcBef>
              <a:spcAft>
                <a:spcPts val="0"/>
              </a:spcAft>
              <a:buNone/>
            </a:pPr>
            <a:r>
              <a:rPr lang="en-US" sz="2000">
                <a:solidFill>
                  <a:schemeClr val="dk1"/>
                </a:solidFill>
                <a:latin typeface="Calibri"/>
                <a:ea typeface="Calibri"/>
                <a:cs typeface="Calibri"/>
                <a:sym typeface="Calibri"/>
              </a:rPr>
              <a:t>Why Logistic Regression?</a:t>
            </a:r>
            <a:endParaRPr sz="2000">
              <a:solidFill>
                <a:schemeClr val="dk1"/>
              </a:solidFill>
              <a:latin typeface="Calibri"/>
              <a:ea typeface="Calibri"/>
              <a:cs typeface="Calibri"/>
              <a:sym typeface="Calibri"/>
            </a:endParaRPr>
          </a:p>
          <a:p>
            <a:pPr marL="0" lvl="0" indent="0" algn="l" rtl="0">
              <a:lnSpc>
                <a:spcPct val="80000"/>
              </a:lnSpc>
              <a:spcBef>
                <a:spcPts val="1000"/>
              </a:spcBef>
              <a:spcAft>
                <a:spcPts val="0"/>
              </a:spcAft>
              <a:buNone/>
            </a:pPr>
            <a:r>
              <a:rPr lang="en-US" sz="2000">
                <a:solidFill>
                  <a:schemeClr val="dk1"/>
                </a:solidFill>
                <a:latin typeface="Calibri"/>
                <a:ea typeface="Calibri"/>
                <a:cs typeface="Calibri"/>
                <a:sym typeface="Calibri"/>
              </a:rPr>
              <a:t>We chose Logistic Regression due to its interpretability, efficiency with small datasets, and good accuracy. Despite its simplicity, it delivers a solid 91% accuracy and ensures stable predictions by minimizing overfitting.</a:t>
            </a:r>
            <a:endParaRPr sz="20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63"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546" name="Google Shape;546;p63"/>
          <p:cNvGrpSpPr/>
          <p:nvPr/>
        </p:nvGrpSpPr>
        <p:grpSpPr>
          <a:xfrm>
            <a:off x="8396929" y="180373"/>
            <a:ext cx="3292787" cy="729780"/>
            <a:chOff x="8396929" y="180373"/>
            <a:chExt cx="3292787" cy="729780"/>
          </a:xfrm>
        </p:grpSpPr>
        <p:pic>
          <p:nvPicPr>
            <p:cNvPr id="547" name="Google Shape;547;p63"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548" name="Google Shape;548;p63"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549" name="Google Shape;549;p63"/>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550" name="Google Shape;550;p63"/>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551" name="Google Shape;551;p63"/>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52" name="Google Shape;552;p63"/>
          <p:cNvSpPr txBox="1"/>
          <p:nvPr/>
        </p:nvSpPr>
        <p:spPr>
          <a:xfrm>
            <a:off x="871348" y="1476679"/>
            <a:ext cx="11349900" cy="5799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C837"/>
              </a:buClr>
              <a:buSzPts val="3350"/>
              <a:buFont typeface="Microsoft YaHei"/>
              <a:buNone/>
            </a:pPr>
            <a:r>
              <a:rPr lang="en-US" sz="3350" b="1" i="0" u="none" strike="noStrike" cap="none">
                <a:solidFill>
                  <a:srgbClr val="FFC837"/>
                </a:solidFill>
                <a:latin typeface="Microsoft YaHei"/>
                <a:ea typeface="Microsoft YaHei"/>
                <a:cs typeface="Microsoft YaHei"/>
                <a:sym typeface="Microsoft YaHei"/>
              </a:rPr>
              <a:t>Model Selection and Training </a:t>
            </a:r>
            <a:endParaRPr sz="4400" b="0" i="0" u="none" strike="noStrike" cap="none">
              <a:solidFill>
                <a:srgbClr val="FFC837"/>
              </a:solidFill>
              <a:latin typeface="Calibri"/>
              <a:ea typeface="Calibri"/>
              <a:cs typeface="Calibri"/>
              <a:sym typeface="Calibri"/>
            </a:endParaRPr>
          </a:p>
        </p:txBody>
      </p:sp>
      <p:sp>
        <p:nvSpPr>
          <p:cNvPr id="553" name="Google Shape;553;p63"/>
          <p:cNvSpPr txBox="1"/>
          <p:nvPr/>
        </p:nvSpPr>
        <p:spPr>
          <a:xfrm>
            <a:off x="751976" y="2249738"/>
            <a:ext cx="10941900" cy="424980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1000"/>
              </a:spcBef>
              <a:spcAft>
                <a:spcPts val="0"/>
              </a:spcAft>
              <a:buNone/>
            </a:pPr>
            <a:r>
              <a:rPr lang="en-US" sz="2000">
                <a:solidFill>
                  <a:schemeClr val="dk1"/>
                </a:solidFill>
                <a:latin typeface="Calibri"/>
                <a:ea typeface="Calibri"/>
                <a:cs typeface="Calibri"/>
                <a:sym typeface="Calibri"/>
              </a:rPr>
              <a:t>Training and Hyperparameters</a:t>
            </a:r>
            <a:endParaRPr sz="20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US" sz="2000">
                <a:solidFill>
                  <a:schemeClr val="dk1"/>
                </a:solidFill>
                <a:latin typeface="Calibri"/>
                <a:ea typeface="Calibri"/>
                <a:cs typeface="Calibri"/>
                <a:sym typeface="Calibri"/>
              </a:rPr>
              <a:t>We trained the model using cross-validation to ensure robust results. Key hyperparameters included regularization strength and class weights to handle imbalanced data effectively.</a:t>
            </a:r>
            <a:endParaRPr sz="20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0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US" sz="2000">
                <a:solidFill>
                  <a:schemeClr val="dk1"/>
                </a:solidFill>
                <a:latin typeface="Calibri"/>
                <a:ea typeface="Calibri"/>
                <a:cs typeface="Calibri"/>
                <a:sym typeface="Calibri"/>
              </a:rPr>
              <a:t>Model Comparison</a:t>
            </a:r>
            <a:endParaRPr sz="20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US" sz="2000">
                <a:solidFill>
                  <a:schemeClr val="dk1"/>
                </a:solidFill>
                <a:latin typeface="Calibri"/>
                <a:ea typeface="Calibri"/>
                <a:cs typeface="Calibri"/>
                <a:sym typeface="Calibri"/>
              </a:rPr>
              <a:t>Logistic Regression outperformed others in interpretability and efficiency, while XGBoost offered higher complexity handling. Random Forest provided insights into feature importance but required more computational resources.</a:t>
            </a:r>
            <a:endParaRPr sz="2000">
              <a:solidFill>
                <a:schemeClr val="dk1"/>
              </a:solidFill>
            </a:endParaRPr>
          </a:p>
          <a:p>
            <a:pPr marL="0" lvl="0" indent="0" algn="l" rtl="0">
              <a:lnSpc>
                <a:spcPct val="80000"/>
              </a:lnSpc>
              <a:spcBef>
                <a:spcPts val="1000"/>
              </a:spcBef>
              <a:spcAft>
                <a:spcPts val="0"/>
              </a:spcAft>
              <a:buNone/>
            </a:pPr>
            <a:endParaRPr sz="2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64"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559" name="Google Shape;559;p64"/>
          <p:cNvGrpSpPr/>
          <p:nvPr/>
        </p:nvGrpSpPr>
        <p:grpSpPr>
          <a:xfrm>
            <a:off x="8396929" y="180373"/>
            <a:ext cx="3292787" cy="729780"/>
            <a:chOff x="8396929" y="180373"/>
            <a:chExt cx="3292787" cy="729780"/>
          </a:xfrm>
        </p:grpSpPr>
        <p:pic>
          <p:nvPicPr>
            <p:cNvPr id="560" name="Google Shape;560;p64"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561" name="Google Shape;561;p64"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562" name="Google Shape;562;p64"/>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563" name="Google Shape;563;p64"/>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564" name="Google Shape;564;p64"/>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65" name="Google Shape;565;p64"/>
          <p:cNvSpPr txBox="1"/>
          <p:nvPr/>
        </p:nvSpPr>
        <p:spPr>
          <a:xfrm>
            <a:off x="871348" y="1476679"/>
            <a:ext cx="11349900" cy="5799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FFC837"/>
              </a:buClr>
              <a:buSzPts val="3350"/>
              <a:buFont typeface="Microsoft YaHei"/>
              <a:buNone/>
            </a:pPr>
            <a:r>
              <a:rPr lang="en-US" sz="3350" b="1" i="0" u="none" strike="noStrike" cap="none">
                <a:solidFill>
                  <a:srgbClr val="FFC837"/>
                </a:solidFill>
                <a:latin typeface="Microsoft YaHei"/>
                <a:ea typeface="Microsoft YaHei"/>
                <a:cs typeface="Microsoft YaHei"/>
                <a:sym typeface="Microsoft YaHei"/>
              </a:rPr>
              <a:t>Model Selection and Training </a:t>
            </a:r>
            <a:endParaRPr sz="4400" b="0" i="0" u="none" strike="noStrike" cap="none">
              <a:solidFill>
                <a:srgbClr val="FFC837"/>
              </a:solidFill>
              <a:latin typeface="Calibri"/>
              <a:ea typeface="Calibri"/>
              <a:cs typeface="Calibri"/>
              <a:sym typeface="Calibri"/>
            </a:endParaRPr>
          </a:p>
        </p:txBody>
      </p:sp>
      <p:sp>
        <p:nvSpPr>
          <p:cNvPr id="566" name="Google Shape;566;p64"/>
          <p:cNvSpPr txBox="1"/>
          <p:nvPr/>
        </p:nvSpPr>
        <p:spPr>
          <a:xfrm>
            <a:off x="751976" y="2249738"/>
            <a:ext cx="10941900" cy="4249800"/>
          </a:xfrm>
          <a:prstGeom prst="rect">
            <a:avLst/>
          </a:prstGeom>
          <a:noFill/>
          <a:ln>
            <a:noFill/>
          </a:ln>
        </p:spPr>
        <p:txBody>
          <a:bodyPr spcFirstLastPara="1" wrap="square" lIns="45700" tIns="45700" rIns="45700" bIns="45700" anchor="t" anchorCtr="0">
            <a:noAutofit/>
          </a:bodyPr>
          <a:lstStyle/>
          <a:p>
            <a:pPr marL="0" lvl="0" indent="0" algn="l" rtl="0">
              <a:lnSpc>
                <a:spcPct val="80000"/>
              </a:lnSpc>
              <a:spcBef>
                <a:spcPts val="1000"/>
              </a:spcBef>
              <a:spcAft>
                <a:spcPts val="0"/>
              </a:spcAft>
              <a:buNone/>
            </a:pPr>
            <a:endParaRPr sz="2900">
              <a:solidFill>
                <a:schemeClr val="dk1"/>
              </a:solidFill>
              <a:latin typeface="Calibri"/>
              <a:ea typeface="Calibri"/>
              <a:cs typeface="Calibri"/>
              <a:sym typeface="Calibri"/>
            </a:endParaRPr>
          </a:p>
        </p:txBody>
      </p:sp>
      <p:pic>
        <p:nvPicPr>
          <p:cNvPr id="567" name="Google Shape;567;p64"/>
          <p:cNvPicPr preferRelativeResize="0"/>
          <p:nvPr/>
        </p:nvPicPr>
        <p:blipFill>
          <a:blip r:embed="rId8">
            <a:alphaModFix/>
          </a:blip>
          <a:stretch>
            <a:fillRect/>
          </a:stretch>
        </p:blipFill>
        <p:spPr>
          <a:xfrm>
            <a:off x="3660050" y="2031225"/>
            <a:ext cx="5825800" cy="446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65"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573" name="Google Shape;573;p65"/>
          <p:cNvGrpSpPr/>
          <p:nvPr/>
        </p:nvGrpSpPr>
        <p:grpSpPr>
          <a:xfrm>
            <a:off x="8396929" y="180373"/>
            <a:ext cx="3292787" cy="729780"/>
            <a:chOff x="8396929" y="180373"/>
            <a:chExt cx="3292787" cy="729780"/>
          </a:xfrm>
        </p:grpSpPr>
        <p:pic>
          <p:nvPicPr>
            <p:cNvPr id="574" name="Google Shape;574;p65"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575" name="Google Shape;575;p65"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576" name="Google Shape;576;p65"/>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577" name="Google Shape;577;p65"/>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578" name="Google Shape;578;p65"/>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79" name="Google Shape;579;p65"/>
          <p:cNvSpPr txBox="1"/>
          <p:nvPr/>
        </p:nvSpPr>
        <p:spPr>
          <a:xfrm>
            <a:off x="871348" y="1476679"/>
            <a:ext cx="11349893" cy="579837"/>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Model Evaluation and Hyperparameter Tuning</a:t>
            </a:r>
            <a:endParaRPr/>
          </a:p>
        </p:txBody>
      </p:sp>
      <p:sp>
        <p:nvSpPr>
          <p:cNvPr id="580" name="Google Shape;580;p65"/>
          <p:cNvSpPr txBox="1"/>
          <p:nvPr/>
        </p:nvSpPr>
        <p:spPr>
          <a:xfrm>
            <a:off x="751976" y="2249738"/>
            <a:ext cx="10941982" cy="4249877"/>
          </a:xfrm>
          <a:prstGeom prst="rect">
            <a:avLst/>
          </a:prstGeom>
          <a:noFill/>
          <a:ln>
            <a:noFill/>
          </a:ln>
        </p:spPr>
        <p:txBody>
          <a:bodyPr spcFirstLastPara="1" wrap="square" lIns="45700" tIns="45700" rIns="45700" bIns="45700" anchor="t" anchorCtr="0">
            <a:noAutofit/>
          </a:bodyPr>
          <a:lstStyle/>
          <a:p>
            <a:pPr marL="0" lvl="0" indent="0" algn="l" rtl="0">
              <a:lnSpc>
                <a:spcPct val="70000"/>
              </a:lnSpc>
              <a:spcBef>
                <a:spcPts val="1000"/>
              </a:spcBef>
              <a:spcAft>
                <a:spcPts val="0"/>
              </a:spcAft>
              <a:buClr>
                <a:srgbClr val="000000"/>
              </a:buClr>
              <a:buSzPts val="1018"/>
              <a:buFont typeface="Arial"/>
              <a:buNone/>
            </a:pPr>
            <a:r>
              <a:rPr lang="en-US" sz="2000">
                <a:solidFill>
                  <a:schemeClr val="dk1"/>
                </a:solidFill>
                <a:latin typeface="Calibri"/>
                <a:ea typeface="Calibri"/>
                <a:cs typeface="Calibri"/>
                <a:sym typeface="Calibri"/>
              </a:rPr>
              <a:t>Model Performance</a:t>
            </a:r>
            <a:endParaRPr sz="2000">
              <a:solidFill>
                <a:schemeClr val="dk1"/>
              </a:solidFill>
              <a:latin typeface="Calibri"/>
              <a:ea typeface="Calibri"/>
              <a:cs typeface="Calibri"/>
              <a:sym typeface="Calibri"/>
            </a:endParaRPr>
          </a:p>
          <a:p>
            <a:pPr marL="228600" lvl="0" indent="0" algn="l" rtl="0">
              <a:lnSpc>
                <a:spcPct val="70000"/>
              </a:lnSpc>
              <a:spcBef>
                <a:spcPts val="1000"/>
              </a:spcBef>
              <a:spcAft>
                <a:spcPts val="0"/>
              </a:spcAft>
              <a:buNone/>
            </a:pPr>
            <a:r>
              <a:rPr lang="en-US" sz="2000">
                <a:solidFill>
                  <a:schemeClr val="dk1"/>
                </a:solidFill>
                <a:latin typeface="Calibri"/>
                <a:ea typeface="Calibri"/>
                <a:cs typeface="Calibri"/>
                <a:sym typeface="Calibri"/>
              </a:rPr>
              <a:t>Our Logistic Regression model achieved an accuracy of 91%, with precision, recall, and F1-score metrics highlighting balanced performance across all classes. The model's ROC-AUC score further demonstrated its strong ability to distinguish between resistant and non-resistant bacteria.</a:t>
            </a:r>
            <a:endParaRPr sz="2000">
              <a:solidFill>
                <a:schemeClr val="dk1"/>
              </a:solidFill>
              <a:latin typeface="Calibri"/>
              <a:ea typeface="Calibri"/>
              <a:cs typeface="Calibri"/>
              <a:sym typeface="Calibri"/>
            </a:endParaRPr>
          </a:p>
          <a:p>
            <a:pPr marL="228600" lvl="0" indent="0" algn="l" rtl="0">
              <a:lnSpc>
                <a:spcPct val="70000"/>
              </a:lnSpc>
              <a:spcBef>
                <a:spcPts val="1000"/>
              </a:spcBef>
              <a:spcAft>
                <a:spcPts val="0"/>
              </a:spcAft>
              <a:buNone/>
            </a:pPr>
            <a:endParaRPr sz="2000">
              <a:solidFill>
                <a:schemeClr val="dk1"/>
              </a:solidFill>
              <a:latin typeface="Calibri"/>
              <a:ea typeface="Calibri"/>
              <a:cs typeface="Calibri"/>
              <a:sym typeface="Calibri"/>
            </a:endParaRPr>
          </a:p>
          <a:p>
            <a:pPr marL="0" lvl="0" indent="0" algn="l" rtl="0">
              <a:lnSpc>
                <a:spcPct val="70000"/>
              </a:lnSpc>
              <a:spcBef>
                <a:spcPts val="1000"/>
              </a:spcBef>
              <a:spcAft>
                <a:spcPts val="0"/>
              </a:spcAft>
              <a:buClr>
                <a:srgbClr val="000000"/>
              </a:buClr>
              <a:buSzPts val="1018"/>
              <a:buFont typeface="Arial"/>
              <a:buNone/>
            </a:pPr>
            <a:r>
              <a:rPr lang="en-US" sz="2000">
                <a:solidFill>
                  <a:schemeClr val="dk1"/>
                </a:solidFill>
                <a:latin typeface="Calibri"/>
                <a:ea typeface="Calibri"/>
                <a:cs typeface="Calibri"/>
                <a:sym typeface="Calibri"/>
              </a:rPr>
              <a:t>Hyperparameter Tuning</a:t>
            </a:r>
            <a:endParaRPr sz="2000">
              <a:solidFill>
                <a:schemeClr val="dk1"/>
              </a:solidFill>
              <a:latin typeface="Calibri"/>
              <a:ea typeface="Calibri"/>
              <a:cs typeface="Calibri"/>
              <a:sym typeface="Calibri"/>
            </a:endParaRPr>
          </a:p>
          <a:p>
            <a:pPr marL="228600" lvl="0" indent="0" algn="l" rtl="0">
              <a:lnSpc>
                <a:spcPct val="70000"/>
              </a:lnSpc>
              <a:spcBef>
                <a:spcPts val="1000"/>
              </a:spcBef>
              <a:spcAft>
                <a:spcPts val="0"/>
              </a:spcAft>
              <a:buNone/>
            </a:pPr>
            <a:r>
              <a:rPr lang="en-US" sz="2000">
                <a:solidFill>
                  <a:schemeClr val="dk1"/>
                </a:solidFill>
                <a:latin typeface="Calibri"/>
                <a:ea typeface="Calibri"/>
                <a:cs typeface="Calibri"/>
                <a:sym typeface="Calibri"/>
              </a:rPr>
              <a:t>We tuned key parameters like regularization strength (C) and class weights to handle class imbalance. This optimization improved recall and reduced false negatives, resulting in better performance in predicting resistant bacteria.</a:t>
            </a:r>
            <a:endParaRPr sz="2000">
              <a:solidFill>
                <a:schemeClr val="dk1"/>
              </a:solidFill>
              <a:latin typeface="Calibri"/>
              <a:ea typeface="Calibri"/>
              <a:cs typeface="Calibri"/>
              <a:sym typeface="Calibri"/>
            </a:endParaRPr>
          </a:p>
          <a:p>
            <a:pPr marL="0" lvl="0" indent="0" algn="l" rtl="0">
              <a:lnSpc>
                <a:spcPct val="70000"/>
              </a:lnSpc>
              <a:spcBef>
                <a:spcPts val="1000"/>
              </a:spcBef>
              <a:spcAft>
                <a:spcPts val="0"/>
              </a:spcAft>
              <a:buClr>
                <a:srgbClr val="000000"/>
              </a:buClr>
              <a:buSzPts val="1018"/>
              <a:buFont typeface="Arial"/>
              <a:buNone/>
            </a:pPr>
            <a:endParaRPr sz="2000">
              <a:solidFill>
                <a:schemeClr val="dk1"/>
              </a:solidFill>
              <a:latin typeface="Calibri"/>
              <a:ea typeface="Calibri"/>
              <a:cs typeface="Calibri"/>
              <a:sym typeface="Calibri"/>
            </a:endParaRPr>
          </a:p>
          <a:p>
            <a:pPr marL="0" lvl="0" indent="0" algn="l" rtl="0">
              <a:lnSpc>
                <a:spcPct val="70000"/>
              </a:lnSpc>
              <a:spcBef>
                <a:spcPts val="1000"/>
              </a:spcBef>
              <a:spcAft>
                <a:spcPts val="0"/>
              </a:spcAft>
              <a:buClr>
                <a:srgbClr val="000000"/>
              </a:buClr>
              <a:buSzPts val="1018"/>
              <a:buFont typeface="Arial"/>
              <a:buNone/>
            </a:pPr>
            <a:r>
              <a:rPr lang="en-US" sz="2000">
                <a:solidFill>
                  <a:schemeClr val="dk1"/>
                </a:solidFill>
                <a:latin typeface="Calibri"/>
                <a:ea typeface="Calibri"/>
                <a:cs typeface="Calibri"/>
                <a:sym typeface="Calibri"/>
              </a:rPr>
              <a:t>Visualizations</a:t>
            </a:r>
            <a:endParaRPr sz="2000">
              <a:solidFill>
                <a:schemeClr val="dk1"/>
              </a:solidFill>
              <a:latin typeface="Calibri"/>
              <a:ea typeface="Calibri"/>
              <a:cs typeface="Calibri"/>
              <a:sym typeface="Calibri"/>
            </a:endParaRPr>
          </a:p>
          <a:p>
            <a:pPr marL="228600" lvl="0" indent="0" algn="l" rtl="0">
              <a:lnSpc>
                <a:spcPct val="70000"/>
              </a:lnSpc>
              <a:spcBef>
                <a:spcPts val="1000"/>
              </a:spcBef>
              <a:spcAft>
                <a:spcPts val="0"/>
              </a:spcAft>
              <a:buNone/>
            </a:pPr>
            <a:r>
              <a:rPr lang="en-US" sz="2000">
                <a:solidFill>
                  <a:schemeClr val="dk1"/>
                </a:solidFill>
                <a:latin typeface="Calibri"/>
                <a:ea typeface="Calibri"/>
                <a:cs typeface="Calibri"/>
                <a:sym typeface="Calibri"/>
              </a:rPr>
              <a:t>Confusion matrix and ROC curve visualizations were used to illustrate model performance. The ROC curve showed an AUC score of 0.92, confirming the model's strong discriminatory power.</a:t>
            </a:r>
            <a:endParaRPr sz="20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66"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586" name="Google Shape;586;p66"/>
          <p:cNvGrpSpPr/>
          <p:nvPr/>
        </p:nvGrpSpPr>
        <p:grpSpPr>
          <a:xfrm>
            <a:off x="8396929" y="180373"/>
            <a:ext cx="3292787" cy="729780"/>
            <a:chOff x="8396929" y="180373"/>
            <a:chExt cx="3292787" cy="729780"/>
          </a:xfrm>
        </p:grpSpPr>
        <p:pic>
          <p:nvPicPr>
            <p:cNvPr id="587" name="Google Shape;587;p66"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588" name="Google Shape;588;p66"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589" name="Google Shape;589;p66"/>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590" name="Google Shape;590;p66"/>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591" name="Google Shape;591;p66"/>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92" name="Google Shape;592;p66"/>
          <p:cNvSpPr/>
          <p:nvPr/>
        </p:nvSpPr>
        <p:spPr>
          <a:xfrm>
            <a:off x="407334" y="2031148"/>
            <a:ext cx="10715116" cy="1362402"/>
          </a:xfrm>
          <a:prstGeom prst="rect">
            <a:avLst/>
          </a:prstGeom>
          <a:solidFill>
            <a:srgbClr val="FE2E4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593" name="Google Shape;593;p66"/>
          <p:cNvSpPr txBox="1"/>
          <p:nvPr/>
        </p:nvSpPr>
        <p:spPr>
          <a:xfrm>
            <a:off x="629265" y="2422430"/>
            <a:ext cx="10572656" cy="579837"/>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4000"/>
              <a:buFont typeface="Microsoft YaHei"/>
              <a:buNone/>
            </a:pPr>
            <a:r>
              <a:rPr lang="en-US" sz="4000" b="1" i="0" u="none" strike="noStrike" cap="none">
                <a:solidFill>
                  <a:schemeClr val="lt1"/>
                </a:solidFill>
                <a:latin typeface="Microsoft YaHei"/>
                <a:ea typeface="Microsoft YaHei"/>
                <a:cs typeface="Microsoft YaHei"/>
                <a:sym typeface="Microsoft YaHei"/>
              </a:rPr>
              <a:t>Results</a:t>
            </a:r>
            <a:endParaRPr sz="4000" b="0" i="0" u="none" strike="noStrike" cap="non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67"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599" name="Google Shape;599;p67"/>
          <p:cNvGrpSpPr/>
          <p:nvPr/>
        </p:nvGrpSpPr>
        <p:grpSpPr>
          <a:xfrm>
            <a:off x="8396929" y="180373"/>
            <a:ext cx="3292787" cy="729780"/>
            <a:chOff x="8396929" y="180373"/>
            <a:chExt cx="3292787" cy="729780"/>
          </a:xfrm>
        </p:grpSpPr>
        <p:pic>
          <p:nvPicPr>
            <p:cNvPr id="600" name="Google Shape;600;p67"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601" name="Google Shape;601;p67"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602" name="Google Shape;602;p67"/>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603" name="Google Shape;603;p67"/>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604" name="Google Shape;604;p67"/>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605" name="Google Shape;605;p67"/>
          <p:cNvSpPr txBox="1"/>
          <p:nvPr/>
        </p:nvSpPr>
        <p:spPr>
          <a:xfrm>
            <a:off x="871348" y="1476679"/>
            <a:ext cx="4872894" cy="579837"/>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Evaluation Results</a:t>
            </a:r>
            <a:endParaRPr/>
          </a:p>
        </p:txBody>
      </p:sp>
      <p:sp>
        <p:nvSpPr>
          <p:cNvPr id="606" name="Google Shape;606;p67"/>
          <p:cNvSpPr txBox="1"/>
          <p:nvPr/>
        </p:nvSpPr>
        <p:spPr>
          <a:xfrm>
            <a:off x="751976" y="2249738"/>
            <a:ext cx="10941900" cy="4249800"/>
          </a:xfrm>
          <a:prstGeom prst="rect">
            <a:avLst/>
          </a:prstGeom>
          <a:noFill/>
          <a:ln>
            <a:noFill/>
          </a:ln>
        </p:spPr>
        <p:txBody>
          <a:bodyPr spcFirstLastPara="1" wrap="square" lIns="45700" tIns="45700" rIns="45700" bIns="45700" anchor="t" anchorCtr="0">
            <a:noAutofit/>
          </a:bodyPr>
          <a:lstStyle/>
          <a:p>
            <a:pPr marL="0" lvl="0" indent="0" algn="l" rtl="0">
              <a:lnSpc>
                <a:spcPct val="50000"/>
              </a:lnSpc>
              <a:spcBef>
                <a:spcPts val="1000"/>
              </a:spcBef>
              <a:spcAft>
                <a:spcPts val="0"/>
              </a:spcAft>
              <a:buNone/>
            </a:pPr>
            <a:r>
              <a:rPr lang="en-US" sz="2000">
                <a:solidFill>
                  <a:schemeClr val="dk1"/>
                </a:solidFill>
                <a:latin typeface="Calibri"/>
                <a:ea typeface="Calibri"/>
                <a:cs typeface="Calibri"/>
                <a:sym typeface="Calibri"/>
              </a:rPr>
              <a:t>Logistic Regression</a:t>
            </a:r>
            <a:endParaRPr sz="2000">
              <a:solidFill>
                <a:schemeClr val="dk1"/>
              </a:solidFill>
              <a:latin typeface="Calibri"/>
              <a:ea typeface="Calibri"/>
              <a:cs typeface="Calibri"/>
              <a:sym typeface="Calibri"/>
            </a:endParaRPr>
          </a:p>
          <a:p>
            <a:pPr marL="0" lvl="0" indent="0" algn="l" rtl="0">
              <a:lnSpc>
                <a:spcPct val="50000"/>
              </a:lnSpc>
              <a:spcBef>
                <a:spcPts val="1000"/>
              </a:spcBef>
              <a:spcAft>
                <a:spcPts val="0"/>
              </a:spcAft>
              <a:buNone/>
            </a:pPr>
            <a:r>
              <a:rPr lang="en-US" sz="2000">
                <a:solidFill>
                  <a:schemeClr val="dk1"/>
                </a:solidFill>
                <a:latin typeface="Calibri"/>
                <a:ea typeface="Calibri"/>
                <a:cs typeface="Calibri"/>
                <a:sym typeface="Calibri"/>
              </a:rPr>
              <a:t>Accuracy: Achieved an accuracy of Accuracy: 0.9425981873111783.</a:t>
            </a:r>
            <a:endParaRPr sz="2000">
              <a:solidFill>
                <a:schemeClr val="dk1"/>
              </a:solidFill>
              <a:latin typeface="Calibri"/>
              <a:ea typeface="Calibri"/>
              <a:cs typeface="Calibri"/>
              <a:sym typeface="Calibri"/>
            </a:endParaRPr>
          </a:p>
          <a:p>
            <a:pPr marL="0" lvl="0" indent="0" algn="l" rtl="0">
              <a:lnSpc>
                <a:spcPct val="50000"/>
              </a:lnSpc>
              <a:spcBef>
                <a:spcPts val="1000"/>
              </a:spcBef>
              <a:spcAft>
                <a:spcPts val="0"/>
              </a:spcAft>
              <a:buNone/>
            </a:pPr>
            <a:r>
              <a:rPr lang="en-US" sz="2000">
                <a:solidFill>
                  <a:schemeClr val="dk1"/>
                </a:solidFill>
                <a:latin typeface="Calibri"/>
                <a:ea typeface="Calibri"/>
                <a:cs typeface="Calibri"/>
                <a:sym typeface="Calibri"/>
              </a:rPr>
              <a:t>Confusion Matrix: Logistic Regression provided a simpler model with the confusion matrix showing fewer misclassifications compared to more complex models.</a:t>
            </a:r>
            <a:endParaRPr sz="2000">
              <a:solidFill>
                <a:schemeClr val="dk1"/>
              </a:solidFill>
              <a:latin typeface="Calibri"/>
              <a:ea typeface="Calibri"/>
              <a:cs typeface="Calibri"/>
              <a:sym typeface="Calibri"/>
            </a:endParaRPr>
          </a:p>
          <a:p>
            <a:pPr marL="0" lvl="0" indent="0" algn="l" rtl="0">
              <a:lnSpc>
                <a:spcPct val="50000"/>
              </a:lnSpc>
              <a:spcBef>
                <a:spcPts val="1000"/>
              </a:spcBef>
              <a:spcAft>
                <a:spcPts val="0"/>
              </a:spcAft>
              <a:buNone/>
            </a:pPr>
            <a:r>
              <a:rPr lang="en-US" sz="2000">
                <a:solidFill>
                  <a:schemeClr val="dk1"/>
                </a:solidFill>
                <a:latin typeface="Calibri"/>
                <a:ea typeface="Calibri"/>
                <a:cs typeface="Calibri"/>
                <a:sym typeface="Calibri"/>
              </a:rPr>
              <a:t>Observations:</a:t>
            </a:r>
            <a:endParaRPr sz="2000">
              <a:solidFill>
                <a:schemeClr val="dk1"/>
              </a:solidFill>
              <a:latin typeface="Calibri"/>
              <a:ea typeface="Calibri"/>
              <a:cs typeface="Calibri"/>
              <a:sym typeface="Calibri"/>
            </a:endParaRPr>
          </a:p>
          <a:p>
            <a:pPr marL="0" lvl="0" indent="0" algn="l" rtl="0">
              <a:lnSpc>
                <a:spcPct val="50000"/>
              </a:lnSpc>
              <a:spcBef>
                <a:spcPts val="1000"/>
              </a:spcBef>
              <a:spcAft>
                <a:spcPts val="0"/>
              </a:spcAft>
              <a:buNone/>
            </a:pPr>
            <a:r>
              <a:rPr lang="en-US" sz="2000">
                <a:solidFill>
                  <a:schemeClr val="dk1"/>
                </a:solidFill>
                <a:latin typeface="Calibri"/>
                <a:ea typeface="Calibri"/>
                <a:cs typeface="Calibri"/>
                <a:sym typeface="Calibri"/>
              </a:rPr>
              <a:t>While Logistic Regression achieved reasonable accuracy, it underperformed compared to tree-based models like XGBoost and Random Forest.</a:t>
            </a:r>
            <a:endParaRPr sz="2000">
              <a:solidFill>
                <a:schemeClr val="dk1"/>
              </a:solidFill>
              <a:latin typeface="Calibri"/>
              <a:ea typeface="Calibri"/>
              <a:cs typeface="Calibri"/>
              <a:sym typeface="Calibri"/>
            </a:endParaRPr>
          </a:p>
          <a:p>
            <a:pPr marL="0" lvl="0" indent="0" algn="l" rtl="0">
              <a:lnSpc>
                <a:spcPct val="50000"/>
              </a:lnSpc>
              <a:spcBef>
                <a:spcPts val="1000"/>
              </a:spcBef>
              <a:spcAft>
                <a:spcPts val="0"/>
              </a:spcAft>
              <a:buNone/>
            </a:pPr>
            <a:r>
              <a:rPr lang="en-US" sz="2000">
                <a:solidFill>
                  <a:schemeClr val="dk1"/>
                </a:solidFill>
                <a:latin typeface="Calibri"/>
                <a:ea typeface="Calibri"/>
                <a:cs typeface="Calibri"/>
                <a:sym typeface="Calibri"/>
              </a:rPr>
              <a:t>The model may benefit from additional feature transformations or scaling techniques.</a:t>
            </a:r>
            <a:endParaRPr sz="2000" b="1">
              <a:solidFill>
                <a:schemeClr val="dk1"/>
              </a:solidFill>
              <a:latin typeface="Calibri"/>
              <a:ea typeface="Calibri"/>
              <a:cs typeface="Calibri"/>
              <a:sym typeface="Calibri"/>
            </a:endParaRPr>
          </a:p>
          <a:p>
            <a:pPr marL="0" lvl="0" indent="0" algn="l" rtl="0">
              <a:lnSpc>
                <a:spcPct val="70000"/>
              </a:lnSpc>
              <a:spcBef>
                <a:spcPts val="0"/>
              </a:spcBef>
              <a:spcAft>
                <a:spcPts val="0"/>
              </a:spcAft>
              <a:buClr>
                <a:srgbClr val="FFC837"/>
              </a:buClr>
              <a:buSzPts val="6000"/>
              <a:buFont typeface="Calibri"/>
              <a:buNone/>
            </a:pPr>
            <a:endParaRPr sz="2000" b="1">
              <a:solidFill>
                <a:schemeClr val="dk1"/>
              </a:solidFill>
              <a:latin typeface="Calibri"/>
              <a:ea typeface="Calibri"/>
              <a:cs typeface="Calibri"/>
              <a:sym typeface="Calibri"/>
            </a:endParaRPr>
          </a:p>
          <a:p>
            <a:pPr marL="0" lvl="0" indent="0" algn="l" rtl="0">
              <a:lnSpc>
                <a:spcPct val="70000"/>
              </a:lnSpc>
              <a:spcBef>
                <a:spcPts val="0"/>
              </a:spcBef>
              <a:spcAft>
                <a:spcPts val="0"/>
              </a:spcAft>
              <a:buClr>
                <a:srgbClr val="FFC837"/>
              </a:buClr>
              <a:buSzPts val="6000"/>
              <a:buFont typeface="Calibri"/>
              <a:buNone/>
            </a:pPr>
            <a:endParaRPr sz="2000" b="1">
              <a:solidFill>
                <a:schemeClr val="dk1"/>
              </a:solidFill>
              <a:latin typeface="Calibri"/>
              <a:ea typeface="Calibri"/>
              <a:cs typeface="Calibri"/>
              <a:sym typeface="Calibri"/>
            </a:endParaRPr>
          </a:p>
          <a:p>
            <a:pPr marL="0" marR="0" lvl="0" indent="0" algn="l" rtl="0">
              <a:lnSpc>
                <a:spcPct val="70000"/>
              </a:lnSpc>
              <a:spcBef>
                <a:spcPts val="1000"/>
              </a:spcBef>
              <a:spcAft>
                <a:spcPts val="0"/>
              </a:spcAft>
              <a:buClr>
                <a:srgbClr val="FFFFFF"/>
              </a:buClr>
              <a:buSzPts val="2000"/>
              <a:buFont typeface="Arial"/>
              <a:buNone/>
            </a:pPr>
            <a:endParaRPr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68"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612" name="Google Shape;612;p68"/>
          <p:cNvGrpSpPr/>
          <p:nvPr/>
        </p:nvGrpSpPr>
        <p:grpSpPr>
          <a:xfrm>
            <a:off x="8396929" y="180373"/>
            <a:ext cx="3292787" cy="729780"/>
            <a:chOff x="8396929" y="180373"/>
            <a:chExt cx="3292787" cy="729780"/>
          </a:xfrm>
        </p:grpSpPr>
        <p:pic>
          <p:nvPicPr>
            <p:cNvPr id="613" name="Google Shape;613;p68"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614" name="Google Shape;614;p68"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615" name="Google Shape;615;p68"/>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616" name="Google Shape;616;p68"/>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617" name="Google Shape;617;p68"/>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618" name="Google Shape;618;p68"/>
          <p:cNvSpPr txBox="1"/>
          <p:nvPr/>
        </p:nvSpPr>
        <p:spPr>
          <a:xfrm>
            <a:off x="625541" y="754155"/>
            <a:ext cx="4872894" cy="579837"/>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dirty="0">
                <a:solidFill>
                  <a:srgbClr val="383838"/>
                </a:solidFill>
                <a:latin typeface="Microsoft YaHei"/>
                <a:ea typeface="Microsoft YaHei"/>
                <a:cs typeface="Microsoft YaHei"/>
                <a:sym typeface="Microsoft YaHei"/>
              </a:rPr>
              <a:t>Deployment</a:t>
            </a:r>
            <a:endParaRPr dirty="0"/>
          </a:p>
        </p:txBody>
      </p:sp>
      <p:pic>
        <p:nvPicPr>
          <p:cNvPr id="3" name="Picture 2">
            <a:extLst>
              <a:ext uri="{FF2B5EF4-FFF2-40B4-BE49-F238E27FC236}">
                <a16:creationId xmlns:a16="http://schemas.microsoft.com/office/drawing/2014/main" id="{40B980E8-30EF-5EA5-076A-BEF0BB7ABDB8}"/>
              </a:ext>
            </a:extLst>
          </p:cNvPr>
          <p:cNvPicPr>
            <a:picLocks noChangeAspect="1"/>
          </p:cNvPicPr>
          <p:nvPr/>
        </p:nvPicPr>
        <p:blipFill>
          <a:blip r:embed="rId8"/>
          <a:stretch>
            <a:fillRect/>
          </a:stretch>
        </p:blipFill>
        <p:spPr>
          <a:xfrm>
            <a:off x="-2720" y="1694245"/>
            <a:ext cx="12192000" cy="46085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69"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626" name="Google Shape;626;p69"/>
          <p:cNvGrpSpPr/>
          <p:nvPr/>
        </p:nvGrpSpPr>
        <p:grpSpPr>
          <a:xfrm>
            <a:off x="8396929" y="180373"/>
            <a:ext cx="3292787" cy="729780"/>
            <a:chOff x="8396929" y="180373"/>
            <a:chExt cx="3292787" cy="729780"/>
          </a:xfrm>
        </p:grpSpPr>
        <p:pic>
          <p:nvPicPr>
            <p:cNvPr id="627" name="Google Shape;627;p69"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628" name="Google Shape;628;p69"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629" name="Google Shape;629;p69"/>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630" name="Google Shape;630;p69"/>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631" name="Google Shape;631;p69"/>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632" name="Google Shape;632;p69"/>
          <p:cNvSpPr txBox="1"/>
          <p:nvPr/>
        </p:nvSpPr>
        <p:spPr>
          <a:xfrm>
            <a:off x="871348" y="1476679"/>
            <a:ext cx="4872894" cy="579837"/>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Future Work</a:t>
            </a:r>
            <a:endParaRPr/>
          </a:p>
        </p:txBody>
      </p:sp>
      <p:sp>
        <p:nvSpPr>
          <p:cNvPr id="633" name="Google Shape;633;p69"/>
          <p:cNvSpPr txBox="1"/>
          <p:nvPr/>
        </p:nvSpPr>
        <p:spPr>
          <a:xfrm>
            <a:off x="751976" y="2249738"/>
            <a:ext cx="10941982" cy="4249877"/>
          </a:xfrm>
          <a:prstGeom prst="rect">
            <a:avLst/>
          </a:prstGeom>
          <a:noFill/>
          <a:ln>
            <a:noFill/>
          </a:ln>
        </p:spPr>
        <p:txBody>
          <a:bodyPr spcFirstLastPara="1" wrap="square" lIns="45700" tIns="45700" rIns="45700" bIns="45700" anchor="t" anchorCtr="0">
            <a:noAutofit/>
          </a:bodyPr>
          <a:lstStyle/>
          <a:p>
            <a:pPr marL="228600" lvl="0" indent="-50800" algn="l" rtl="0">
              <a:lnSpc>
                <a:spcPct val="90000"/>
              </a:lnSpc>
              <a:spcBef>
                <a:spcPts val="1000"/>
              </a:spcBef>
              <a:spcAft>
                <a:spcPts val="0"/>
              </a:spcAft>
              <a:buNone/>
            </a:pPr>
            <a:r>
              <a:rPr lang="en-US" sz="2000">
                <a:solidFill>
                  <a:schemeClr val="dk1"/>
                </a:solidFill>
                <a:latin typeface="Calibri"/>
                <a:ea typeface="Calibri"/>
                <a:cs typeface="Calibri"/>
                <a:sym typeface="Calibri"/>
              </a:rPr>
              <a:t>To further enhance model accuracy and robustness, future steps will involve expanding the dataset by incorporating more diverse bacterial strains and antibiotic classes. Additionally, we aim to experiment with advanced models like neural networks to capture more complex resistance patterns. Regular model updates and retraining with new data will ensure adaptability to emerging resistance trends.</a:t>
            </a:r>
            <a:endParaRPr sz="20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0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None/>
            </a:pPr>
            <a:r>
              <a:rPr lang="en-US" sz="2000">
                <a:solidFill>
                  <a:schemeClr val="dk1"/>
                </a:solidFill>
                <a:latin typeface="Calibri"/>
                <a:ea typeface="Calibri"/>
                <a:cs typeface="Calibri"/>
                <a:sym typeface="Calibri"/>
              </a:rPr>
              <a:t>Upon validation, the model can be deployed in hospital systems to provide real-time predictions of bacterial resistance. This integration will enable healthcare providers to make data-driven decisions, improving patient outcomes and optimizing antibiotic use, thereby reducing the spread of resistant infections.</a:t>
            </a:r>
            <a:endParaRPr sz="2000">
              <a:solidFill>
                <a:schemeClr val="dk1"/>
              </a:solidFill>
              <a:latin typeface="Calibri"/>
              <a:ea typeface="Calibri"/>
              <a:cs typeface="Calibri"/>
              <a:sym typeface="Calibri"/>
            </a:endParaRPr>
          </a:p>
          <a:p>
            <a:pPr marL="228600" lvl="0" indent="-50800" algn="l" rtl="0">
              <a:lnSpc>
                <a:spcPct val="90000"/>
              </a:lnSpc>
              <a:spcBef>
                <a:spcPts val="1000"/>
              </a:spcBef>
              <a:spcAft>
                <a:spcPts val="0"/>
              </a:spcAft>
              <a:buClr>
                <a:srgbClr val="FFFFFF"/>
              </a:buClr>
              <a:buSzPts val="2800"/>
              <a:buFont typeface="Arial"/>
              <a:buNone/>
            </a:pPr>
            <a:endParaRPr sz="200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FFFFFF"/>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70"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639" name="Google Shape;639;p70"/>
          <p:cNvGrpSpPr/>
          <p:nvPr/>
        </p:nvGrpSpPr>
        <p:grpSpPr>
          <a:xfrm>
            <a:off x="8396929" y="180373"/>
            <a:ext cx="3292787" cy="729780"/>
            <a:chOff x="8396929" y="180373"/>
            <a:chExt cx="3292787" cy="729780"/>
          </a:xfrm>
        </p:grpSpPr>
        <p:pic>
          <p:nvPicPr>
            <p:cNvPr id="640" name="Google Shape;640;p70"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641" name="Google Shape;641;p70"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642" name="Google Shape;642;p70"/>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643" name="Google Shape;643;p70"/>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644" name="Google Shape;644;p70"/>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645" name="Google Shape;645;p70"/>
          <p:cNvSpPr txBox="1"/>
          <p:nvPr/>
        </p:nvSpPr>
        <p:spPr>
          <a:xfrm>
            <a:off x="871348" y="1476679"/>
            <a:ext cx="4872894" cy="579837"/>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References</a:t>
            </a:r>
            <a:endParaRPr/>
          </a:p>
        </p:txBody>
      </p:sp>
      <p:sp>
        <p:nvSpPr>
          <p:cNvPr id="646" name="Google Shape;646;p70"/>
          <p:cNvSpPr txBox="1"/>
          <p:nvPr/>
        </p:nvSpPr>
        <p:spPr>
          <a:xfrm>
            <a:off x="751976" y="2249738"/>
            <a:ext cx="10941982" cy="4249877"/>
          </a:xfrm>
          <a:prstGeom prst="rect">
            <a:avLst/>
          </a:prstGeom>
          <a:noFill/>
          <a:ln>
            <a:noFill/>
          </a:ln>
        </p:spPr>
        <p:txBody>
          <a:bodyPr spcFirstLastPara="1" wrap="square" lIns="45700" tIns="45700" rIns="45700" bIns="45700" anchor="t" anchorCtr="0">
            <a:noAutofit/>
          </a:bodyPr>
          <a:lstStyle/>
          <a:p>
            <a:pPr marL="457200" lvl="0" indent="-355600" algn="just" rtl="0">
              <a:lnSpc>
                <a:spcPct val="90000"/>
              </a:lnSpc>
              <a:spcBef>
                <a:spcPts val="1200"/>
              </a:spcBef>
              <a:spcAft>
                <a:spcPts val="0"/>
              </a:spcAft>
              <a:buClr>
                <a:schemeClr val="dk1"/>
              </a:buClr>
              <a:buSzPts val="2000"/>
              <a:buAutoNum type="arabicPeriod"/>
            </a:pPr>
            <a:r>
              <a:rPr lang="en-US" sz="2000">
                <a:solidFill>
                  <a:schemeClr val="dk1"/>
                </a:solidFill>
              </a:rPr>
              <a:t>Sakagianni, A., Koufopoulou, C., Feretzakis, G., Kalles, D., Verykios, V. S., Myrianthefs, P., &amp; Fildisis, G. (2023). Using Machine Learning to Predict Antimicrobial Resistance―A Literature Review. </a:t>
            </a:r>
            <a:r>
              <a:rPr lang="en-US" sz="2000" i="1">
                <a:solidFill>
                  <a:schemeClr val="dk1"/>
                </a:solidFill>
              </a:rPr>
              <a:t>Journal Name</a:t>
            </a:r>
            <a:r>
              <a:rPr lang="en-US" sz="2000">
                <a:solidFill>
                  <a:schemeClr val="dk1"/>
                </a:solidFill>
              </a:rPr>
              <a:t>, </a:t>
            </a:r>
            <a:r>
              <a:rPr lang="en-US" sz="2000" i="1">
                <a:solidFill>
                  <a:schemeClr val="dk1"/>
                </a:solidFill>
              </a:rPr>
              <a:t>Volume</a:t>
            </a:r>
            <a:r>
              <a:rPr lang="en-US" sz="2000">
                <a:solidFill>
                  <a:schemeClr val="dk1"/>
                </a:solidFill>
              </a:rPr>
              <a:t>(Issue), Pages.</a:t>
            </a:r>
            <a:r>
              <a:rPr lang="en-US" sz="2000">
                <a:solidFill>
                  <a:schemeClr val="dk1"/>
                </a:solidFill>
                <a:uFill>
                  <a:noFill/>
                </a:uFill>
                <a:hlinkClick r:id="rId8">
                  <a:extLst>
                    <a:ext uri="{A12FA001-AC4F-418D-AE19-62706E023703}">
                      <ahyp:hlinkClr xmlns:ahyp="http://schemas.microsoft.com/office/drawing/2018/hyperlinkcolor" val="tx"/>
                    </a:ext>
                  </a:extLst>
                </a:hlinkClick>
              </a:rPr>
              <a:t> </a:t>
            </a:r>
            <a:r>
              <a:rPr lang="en-US" sz="2000" u="sng">
                <a:solidFill>
                  <a:schemeClr val="dk1"/>
                </a:solidFill>
                <a:hlinkClick r:id="rId8">
                  <a:extLst>
                    <a:ext uri="{A12FA001-AC4F-418D-AE19-62706E023703}">
                      <ahyp:hlinkClr xmlns:ahyp="http://schemas.microsoft.com/office/drawing/2018/hyperlinkcolor" val="tx"/>
                    </a:ext>
                  </a:extLst>
                </a:hlinkClick>
              </a:rPr>
              <a:t>https://www.ncbi.nlm.nih.gov/pmc/articles/PMC10044642/</a:t>
            </a:r>
            <a:endParaRPr sz="2000">
              <a:solidFill>
                <a:schemeClr val="dk1"/>
              </a:solidFill>
              <a:latin typeface="Calibri"/>
              <a:ea typeface="Calibri"/>
              <a:cs typeface="Calibri"/>
              <a:sym typeface="Calibri"/>
            </a:endParaRPr>
          </a:p>
          <a:p>
            <a:pPr marL="0" lvl="0" indent="0" algn="just" rtl="0">
              <a:lnSpc>
                <a:spcPct val="90000"/>
              </a:lnSpc>
              <a:spcBef>
                <a:spcPts val="1200"/>
              </a:spcBef>
              <a:spcAft>
                <a:spcPts val="0"/>
              </a:spcAft>
              <a:buNone/>
            </a:pPr>
            <a:endParaRPr sz="2000">
              <a:solidFill>
                <a:schemeClr val="dk1"/>
              </a:solidFill>
              <a:latin typeface="Calibri"/>
              <a:ea typeface="Calibri"/>
              <a:cs typeface="Calibri"/>
              <a:sym typeface="Calibri"/>
            </a:endParaRPr>
          </a:p>
          <a:p>
            <a:pPr marL="457200" lvl="0" indent="-355600" algn="just" rtl="0">
              <a:lnSpc>
                <a:spcPct val="90000"/>
              </a:lnSpc>
              <a:spcBef>
                <a:spcPts val="1200"/>
              </a:spcBef>
              <a:spcAft>
                <a:spcPts val="0"/>
              </a:spcAft>
              <a:buClr>
                <a:schemeClr val="dk1"/>
              </a:buClr>
              <a:buSzPts val="2000"/>
              <a:buAutoNum type="arabicPeriod"/>
            </a:pPr>
            <a:r>
              <a:rPr lang="en-US" sz="2000">
                <a:solidFill>
                  <a:schemeClr val="dk1"/>
                </a:solidFill>
                <a:latin typeface="Times New Roman"/>
                <a:ea typeface="Times New Roman"/>
                <a:cs typeface="Times New Roman"/>
                <a:sym typeface="Times New Roman"/>
              </a:rPr>
              <a:t>Rawson T.M., Ming D., Ahmad R., Moore L.S.P., Holmes A.H. Antimicrobial use, drug-resistant infections and COVID-19. </a:t>
            </a:r>
            <a:r>
              <a:rPr lang="en-US" sz="2000" i="1">
                <a:solidFill>
                  <a:schemeClr val="dk1"/>
                </a:solidFill>
                <a:latin typeface="Times New Roman"/>
                <a:ea typeface="Times New Roman"/>
                <a:cs typeface="Times New Roman"/>
                <a:sym typeface="Times New Roman"/>
              </a:rPr>
              <a:t>Nat. Rev. Microbiol. </a:t>
            </a:r>
            <a:r>
              <a:rPr lang="en-US" sz="2000">
                <a:solidFill>
                  <a:schemeClr val="dk1"/>
                </a:solidFill>
                <a:latin typeface="Times New Roman"/>
                <a:ea typeface="Times New Roman"/>
                <a:cs typeface="Times New Roman"/>
                <a:sym typeface="Times New Roman"/>
              </a:rPr>
              <a:t>2020;18:409–410. doi: 10.1038/s41579-020-0395-y. [</a:t>
            </a:r>
            <a:r>
              <a:rPr lang="en-US" sz="2000" u="sng">
                <a:solidFill>
                  <a:schemeClr val="dk1"/>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PMC free article</a:t>
            </a:r>
            <a:r>
              <a:rPr lang="en-US" sz="2000">
                <a:solidFill>
                  <a:schemeClr val="dk1"/>
                </a:solidFill>
                <a:latin typeface="Times New Roman"/>
                <a:ea typeface="Times New Roman"/>
                <a:cs typeface="Times New Roman"/>
                <a:sym typeface="Times New Roman"/>
              </a:rPr>
              <a:t>] [</a:t>
            </a:r>
            <a:r>
              <a:rPr lang="en-US" sz="2000" u="sng">
                <a:solidFill>
                  <a:schemeClr val="dk1"/>
                </a:solid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PubMed</a:t>
            </a:r>
            <a:r>
              <a:rPr lang="en-US" sz="2000">
                <a:solidFill>
                  <a:schemeClr val="dk1"/>
                </a:solidFill>
                <a:latin typeface="Times New Roman"/>
                <a:ea typeface="Times New Roman"/>
                <a:cs typeface="Times New Roman"/>
                <a:sym typeface="Times New Roman"/>
              </a:rPr>
              <a:t>] [</a:t>
            </a:r>
            <a:r>
              <a:rPr lang="en-US" sz="2000" u="sng">
                <a:solidFill>
                  <a:schemeClr val="dk1"/>
                </a:solid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CrossRef</a:t>
            </a:r>
            <a:r>
              <a:rPr lang="en-US" sz="2000">
                <a:solidFill>
                  <a:schemeClr val="dk1"/>
                </a:solidFill>
                <a:latin typeface="Times New Roman"/>
                <a:ea typeface="Times New Roman"/>
                <a:cs typeface="Times New Roman"/>
                <a:sym typeface="Times New Roman"/>
              </a:rPr>
              <a:t>] [</a:t>
            </a:r>
            <a:r>
              <a:rPr lang="en-US" sz="2000" u="sng">
                <a:solidFill>
                  <a:schemeClr val="dk1"/>
                </a:solid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Google Scholar</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marL="457200" lvl="0" indent="0" algn="just" rtl="0">
              <a:lnSpc>
                <a:spcPct val="90000"/>
              </a:lnSpc>
              <a:spcBef>
                <a:spcPts val="1200"/>
              </a:spcBef>
              <a:spcAft>
                <a:spcPts val="0"/>
              </a:spcAft>
              <a:buNone/>
            </a:pPr>
            <a:endParaRPr sz="2000">
              <a:solidFill>
                <a:schemeClr val="dk1"/>
              </a:solidFill>
              <a:latin typeface="Times New Roman"/>
              <a:ea typeface="Times New Roman"/>
              <a:cs typeface="Times New Roman"/>
              <a:sym typeface="Times New Roman"/>
            </a:endParaRPr>
          </a:p>
          <a:p>
            <a:pPr marL="457200" lvl="0" indent="-355600" algn="just" rtl="0">
              <a:lnSpc>
                <a:spcPct val="90000"/>
              </a:lnSpc>
              <a:spcBef>
                <a:spcPts val="1200"/>
              </a:spcBef>
              <a:spcAft>
                <a:spcPts val="0"/>
              </a:spcAft>
              <a:buClr>
                <a:schemeClr val="dk1"/>
              </a:buClr>
              <a:buSzPts val="2000"/>
              <a:buFont typeface="Times New Roman"/>
              <a:buAutoNum type="arabicPeriod"/>
            </a:pPr>
            <a:r>
              <a:rPr lang="en-US" sz="2000">
                <a:solidFill>
                  <a:schemeClr val="dk1"/>
                </a:solidFill>
                <a:latin typeface="Times New Roman"/>
                <a:ea typeface="Times New Roman"/>
                <a:cs typeface="Times New Roman"/>
                <a:sym typeface="Times New Roman"/>
              </a:rPr>
              <a:t>WHO Regional Office for Europe/European Centre for Disease Prevention and Control . Antimicrobial Resistance Surveillance in Europe 2022–2020 Data. WHO Regional Office for Europe; Copenhagen, Denmark: 2022. [(accessed on 1 August 2022)]. Available online: </a:t>
            </a:r>
            <a:r>
              <a:rPr lang="en-US" sz="2000" u="sng">
                <a:solidFill>
                  <a:schemeClr val="dk1"/>
                </a:solid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https://www.ecdc.europa.eu/en/publications-data/antimicrobial-resistance-surveillance-europe-2022-2020-data</a:t>
            </a: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marL="457200" lvl="0" indent="0" algn="just" rtl="0">
              <a:lnSpc>
                <a:spcPct val="90000"/>
              </a:lnSpc>
              <a:spcBef>
                <a:spcPts val="1200"/>
              </a:spcBef>
              <a:spcAft>
                <a:spcPts val="0"/>
              </a:spcAft>
              <a:buNone/>
            </a:pPr>
            <a:endParaRPr sz="2000">
              <a:solidFill>
                <a:schemeClr val="dk1"/>
              </a:solidFill>
              <a:latin typeface="Times New Roman"/>
              <a:ea typeface="Times New Roman"/>
              <a:cs typeface="Times New Roman"/>
              <a:sym typeface="Times New Roman"/>
            </a:endParaRPr>
          </a:p>
          <a:p>
            <a:pPr marL="457200" lvl="0" indent="-355600" algn="just" rtl="0">
              <a:lnSpc>
                <a:spcPct val="90000"/>
              </a:lnSpc>
              <a:spcBef>
                <a:spcPts val="1200"/>
              </a:spcBef>
              <a:spcAft>
                <a:spcPts val="0"/>
              </a:spcAft>
              <a:buClr>
                <a:schemeClr val="dk1"/>
              </a:buClr>
              <a:buSzPts val="2000"/>
              <a:buFont typeface="Times New Roman"/>
              <a:buAutoNum type="arabicPeriod"/>
            </a:pPr>
            <a:r>
              <a:rPr lang="en-US" sz="2000">
                <a:solidFill>
                  <a:schemeClr val="dk1"/>
                </a:solidFill>
                <a:latin typeface="Times New Roman"/>
                <a:ea typeface="Times New Roman"/>
                <a:cs typeface="Times New Roman"/>
                <a:sym typeface="Times New Roman"/>
              </a:rPr>
              <a:t>Feretzakis G., Loupelis E., Sakagianni A., Skarmoutsou N., Michelidou S., Velentza A., Martsoukou M., Valakis K., Petropoulou S., Koutalas E. A 2-Year Single-Centre Audit on Antibiotic Resistance of Pseudomonas aeruginosa, Acinetobacter baumannii and Klebsiella pneumoniae Strains from an Intensive Care Unit and Other Wards in a General Public Hospital in Greece. Antibiotics. 2019;8:62. doi: 10.3390/antibiotics8020062.</a:t>
            </a:r>
            <a:endParaRPr sz="2000">
              <a:solidFill>
                <a:schemeClr val="dk1"/>
              </a:solidFill>
              <a:latin typeface="Times New Roman"/>
              <a:ea typeface="Times New Roman"/>
              <a:cs typeface="Times New Roman"/>
              <a:sym typeface="Times New Roman"/>
            </a:endParaRPr>
          </a:p>
          <a:p>
            <a:pPr marL="0" marR="0" lvl="0" indent="0" algn="l" rtl="0">
              <a:lnSpc>
                <a:spcPct val="80000"/>
              </a:lnSpc>
              <a:spcBef>
                <a:spcPts val="1200"/>
              </a:spcBef>
              <a:spcAft>
                <a:spcPts val="0"/>
              </a:spcAft>
              <a:buClr>
                <a:srgbClr val="FFFFFF"/>
              </a:buClr>
              <a:buSzPts val="2000"/>
              <a:buFont typeface="Arial"/>
              <a:buNone/>
            </a:pPr>
            <a:endParaRPr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71"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652" name="Google Shape;652;p71"/>
          <p:cNvGrpSpPr/>
          <p:nvPr/>
        </p:nvGrpSpPr>
        <p:grpSpPr>
          <a:xfrm>
            <a:off x="8396929" y="180373"/>
            <a:ext cx="3292787" cy="729780"/>
            <a:chOff x="8396929" y="180373"/>
            <a:chExt cx="3292787" cy="729780"/>
          </a:xfrm>
        </p:grpSpPr>
        <p:pic>
          <p:nvPicPr>
            <p:cNvPr id="653" name="Google Shape;653;p71"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654" name="Google Shape;654;p71"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655" name="Google Shape;655;p71"/>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656" name="Google Shape;656;p71"/>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657" name="Google Shape;657;p71"/>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658" name="Google Shape;658;p71"/>
          <p:cNvSpPr txBox="1"/>
          <p:nvPr/>
        </p:nvSpPr>
        <p:spPr>
          <a:xfrm>
            <a:off x="532300" y="910150"/>
            <a:ext cx="11157300" cy="5799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383838"/>
              </a:buClr>
              <a:buSzPts val="3350"/>
              <a:buFont typeface="Microsoft YaHei"/>
              <a:buNone/>
            </a:pPr>
            <a:r>
              <a:rPr lang="en-US" sz="2000" dirty="0"/>
              <a:t>a short video of demo</a:t>
            </a:r>
            <a:endParaRPr sz="2000" dirty="0"/>
          </a:p>
          <a:p>
            <a:pPr marL="0" marR="0" lvl="0" indent="0" algn="l" rtl="0">
              <a:lnSpc>
                <a:spcPct val="90000"/>
              </a:lnSpc>
              <a:spcBef>
                <a:spcPts val="0"/>
              </a:spcBef>
              <a:spcAft>
                <a:spcPts val="0"/>
              </a:spcAft>
              <a:buClr>
                <a:srgbClr val="383838"/>
              </a:buClr>
              <a:buSzPts val="3350"/>
              <a:buFont typeface="Microsoft YaHei"/>
              <a:buNone/>
            </a:pPr>
            <a:r>
              <a:rPr lang="en-US" sz="2000" u="sng" dirty="0">
                <a:solidFill>
                  <a:schemeClr val="hlink"/>
                </a:solidFill>
                <a:hlinkClick r:id="rId8"/>
              </a:rPr>
              <a:t>https://drive.google.com/file/d/1AQafAm6G5NOEHjGIeY-DsGdytah4qR9w/view?usp=sharing</a:t>
            </a:r>
            <a:endParaRPr sz="2000" dirty="0"/>
          </a:p>
        </p:txBody>
      </p:sp>
      <p:sp>
        <p:nvSpPr>
          <p:cNvPr id="659" name="Google Shape;659;p71"/>
          <p:cNvSpPr txBox="1"/>
          <p:nvPr/>
        </p:nvSpPr>
        <p:spPr>
          <a:xfrm>
            <a:off x="871351" y="2234913"/>
            <a:ext cx="10941900" cy="4249800"/>
          </a:xfrm>
          <a:prstGeom prst="rect">
            <a:avLst/>
          </a:prstGeom>
          <a:noFill/>
          <a:ln>
            <a:noFill/>
          </a:ln>
        </p:spPr>
        <p:txBody>
          <a:bodyPr spcFirstLastPara="1" wrap="square" lIns="45700" tIns="45700" rIns="45700" bIns="45700" anchor="t" anchorCtr="0">
            <a:noAutofit/>
          </a:bodyPr>
          <a:lstStyle/>
          <a:p>
            <a:pPr marL="0" marR="0" lvl="0" indent="0" algn="l" rtl="0">
              <a:lnSpc>
                <a:spcPct val="80000"/>
              </a:lnSpc>
              <a:spcBef>
                <a:spcPts val="1000"/>
              </a:spcBef>
              <a:spcAft>
                <a:spcPts val="0"/>
              </a:spcAft>
              <a:buClr>
                <a:srgbClr val="FFFFFF"/>
              </a:buClr>
              <a:buSzPts val="2000"/>
              <a:buFont typeface="Arial"/>
              <a:buNone/>
            </a:pPr>
            <a:endParaRPr sz="2100">
              <a:solidFill>
                <a:schemeClr val="dk1"/>
              </a:solidFill>
            </a:endParaRPr>
          </a:p>
        </p:txBody>
      </p:sp>
      <p:pic>
        <p:nvPicPr>
          <p:cNvPr id="660" name="Google Shape;660;p71" title="Recording 2024-10-14 150042.mp4">
            <a:hlinkClick r:id="rId9"/>
          </p:cNvPr>
          <p:cNvPicPr preferRelativeResize="0"/>
          <p:nvPr/>
        </p:nvPicPr>
        <p:blipFill>
          <a:blip r:embed="rId10">
            <a:alphaModFix/>
          </a:blip>
          <a:stretch>
            <a:fillRect/>
          </a:stretch>
        </p:blipFill>
        <p:spPr>
          <a:xfrm>
            <a:off x="-2720" y="1771761"/>
            <a:ext cx="12192001" cy="46096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0"/>
                                        </p:tgtEl>
                                        <p:attrNameLst>
                                          <p:attrName>style.visibility</p:attrName>
                                        </p:attrNameLst>
                                      </p:cBhvr>
                                      <p:to>
                                        <p:strVal val="visible"/>
                                      </p:to>
                                    </p:set>
                                    <p:animEffect transition="in" filter="fade">
                                      <p:cBhvr>
                                        <p:cTn id="7" dur="1000"/>
                                        <p:tgtEl>
                                          <p:spTgt spid="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5"/>
          <p:cNvSpPr txBox="1">
            <a:spLocks noGrp="1"/>
          </p:cNvSpPr>
          <p:nvPr>
            <p:ph type="body" idx="1"/>
          </p:nvPr>
        </p:nvSpPr>
        <p:spPr>
          <a:xfrm>
            <a:off x="671119" y="1521319"/>
            <a:ext cx="5931600" cy="4919400"/>
          </a:xfrm>
          <a:prstGeom prst="rect">
            <a:avLst/>
          </a:prstGeom>
          <a:noFill/>
          <a:ln w="9525" cap="flat" cmpd="sng">
            <a:solidFill>
              <a:schemeClr val="dk1"/>
            </a:solidFill>
            <a:prstDash val="solid"/>
            <a:round/>
            <a:headEnd type="none" w="sm" len="sm"/>
            <a:tailEnd type="none" w="sm" len="sm"/>
          </a:ln>
        </p:spPr>
        <p:txBody>
          <a:bodyPr spcFirstLastPara="1" wrap="square" lIns="45700" tIns="45700" rIns="45700" bIns="45700" anchor="ctr" anchorCtr="0">
            <a:noAutofit/>
          </a:bodyPr>
          <a:lstStyle/>
          <a:p>
            <a:pPr marL="723900" lvl="1" indent="-241300" algn="l" rtl="0">
              <a:spcBef>
                <a:spcPts val="1000"/>
              </a:spcBef>
              <a:spcAft>
                <a:spcPts val="0"/>
              </a:spcAft>
              <a:buClr>
                <a:srgbClr val="000000"/>
              </a:buClr>
              <a:buSzPts val="1400"/>
              <a:buFont typeface="Courier New"/>
              <a:buChar char="o"/>
            </a:pPr>
            <a:endParaRPr sz="2000">
              <a:solidFill>
                <a:srgbClr val="000000"/>
              </a:solidFill>
              <a:latin typeface="Arial"/>
              <a:ea typeface="Arial"/>
              <a:cs typeface="Arial"/>
              <a:sym typeface="Arial"/>
            </a:endParaRPr>
          </a:p>
          <a:p>
            <a:pPr marL="228600" lvl="0" indent="-203200" algn="l" rtl="0">
              <a:lnSpc>
                <a:spcPct val="100000"/>
              </a:lnSpc>
              <a:spcBef>
                <a:spcPts val="1000"/>
              </a:spcBef>
              <a:spcAft>
                <a:spcPts val="0"/>
              </a:spcAft>
              <a:buClr>
                <a:srgbClr val="000000"/>
              </a:buClr>
              <a:buSzPts val="1400"/>
              <a:buChar char="•"/>
            </a:pPr>
            <a:r>
              <a:rPr lang="en-US" sz="2000">
                <a:solidFill>
                  <a:srgbClr val="000000"/>
                </a:solidFill>
                <a:latin typeface="Arial"/>
                <a:ea typeface="Arial"/>
                <a:cs typeface="Arial"/>
                <a:sym typeface="Arial"/>
              </a:rPr>
              <a:t>Model</a:t>
            </a:r>
            <a:endParaRPr sz="2000">
              <a:solidFill>
                <a:srgbClr val="000000"/>
              </a:solidFill>
              <a:latin typeface="Arial"/>
              <a:ea typeface="Arial"/>
              <a:cs typeface="Arial"/>
              <a:sym typeface="Arial"/>
            </a:endParaRPr>
          </a:p>
          <a:p>
            <a:pPr marL="723900" lvl="1" indent="-241300" algn="l" rtl="0">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Model Selection and Training</a:t>
            </a:r>
            <a:endParaRPr sz="2000">
              <a:solidFill>
                <a:srgbClr val="000000"/>
              </a:solidFill>
              <a:latin typeface="Arial"/>
              <a:ea typeface="Arial"/>
              <a:cs typeface="Arial"/>
              <a:sym typeface="Arial"/>
            </a:endParaRPr>
          </a:p>
          <a:p>
            <a:pPr marL="723900" lvl="1" indent="-241300" algn="l" rtl="0">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Model Evaluation and Hyperparameter Tuning</a:t>
            </a:r>
            <a:endParaRPr sz="2000">
              <a:solidFill>
                <a:srgbClr val="000000"/>
              </a:solidFill>
              <a:latin typeface="Arial"/>
              <a:ea typeface="Arial"/>
              <a:cs typeface="Arial"/>
              <a:sym typeface="Arial"/>
            </a:endParaRPr>
          </a:p>
          <a:p>
            <a:pPr marL="723900" lvl="1" indent="-241300" algn="l" rtl="0">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Model Refinement and Testing</a:t>
            </a:r>
            <a:endParaRPr sz="2000">
              <a:solidFill>
                <a:srgbClr val="000000"/>
              </a:solidFill>
              <a:latin typeface="Arial"/>
              <a:ea typeface="Arial"/>
              <a:cs typeface="Arial"/>
              <a:sym typeface="Arial"/>
            </a:endParaRPr>
          </a:p>
          <a:p>
            <a:pPr marL="228600" lvl="0" indent="-203200" algn="l" rtl="0">
              <a:lnSpc>
                <a:spcPct val="100000"/>
              </a:lnSpc>
              <a:spcBef>
                <a:spcPts val="1000"/>
              </a:spcBef>
              <a:spcAft>
                <a:spcPts val="0"/>
              </a:spcAft>
              <a:buClr>
                <a:srgbClr val="000000"/>
              </a:buClr>
              <a:buSzPts val="1400"/>
              <a:buChar char="•"/>
            </a:pPr>
            <a:r>
              <a:rPr lang="en-US" sz="2000">
                <a:solidFill>
                  <a:srgbClr val="000000"/>
                </a:solidFill>
                <a:latin typeface="Arial"/>
                <a:ea typeface="Arial"/>
                <a:cs typeface="Arial"/>
                <a:sym typeface="Arial"/>
              </a:rPr>
              <a:t>Results</a:t>
            </a:r>
            <a:endParaRPr sz="2000">
              <a:solidFill>
                <a:srgbClr val="000000"/>
              </a:solidFill>
              <a:latin typeface="Arial"/>
              <a:ea typeface="Arial"/>
              <a:cs typeface="Arial"/>
              <a:sym typeface="Arial"/>
            </a:endParaRPr>
          </a:p>
          <a:p>
            <a:pPr marL="723900" lvl="1" indent="-241300" algn="l" rtl="0">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Evaluation Results</a:t>
            </a:r>
            <a:endParaRPr sz="2000">
              <a:solidFill>
                <a:srgbClr val="000000"/>
              </a:solidFill>
              <a:latin typeface="Arial"/>
              <a:ea typeface="Arial"/>
              <a:cs typeface="Arial"/>
              <a:sym typeface="Arial"/>
            </a:endParaRPr>
          </a:p>
          <a:p>
            <a:pPr marL="723900" lvl="1" indent="-241300" algn="l" rtl="0">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Deployment</a:t>
            </a:r>
            <a:endParaRPr sz="2000">
              <a:solidFill>
                <a:srgbClr val="000000"/>
              </a:solidFill>
              <a:latin typeface="Arial"/>
              <a:ea typeface="Arial"/>
              <a:cs typeface="Arial"/>
              <a:sym typeface="Arial"/>
            </a:endParaRPr>
          </a:p>
          <a:p>
            <a:pPr marL="723900" lvl="1" indent="-241300" algn="l" rtl="0">
              <a:lnSpc>
                <a:spcPct val="100000"/>
              </a:lnSpc>
              <a:spcBef>
                <a:spcPts val="1000"/>
              </a:spcBef>
              <a:spcAft>
                <a:spcPts val="0"/>
              </a:spcAft>
              <a:buClr>
                <a:srgbClr val="000000"/>
              </a:buClr>
              <a:buSzPts val="1400"/>
              <a:buFont typeface="Courier New"/>
              <a:buChar char="o"/>
            </a:pPr>
            <a:r>
              <a:rPr lang="en-US" sz="2000">
                <a:solidFill>
                  <a:srgbClr val="000000"/>
                </a:solidFill>
                <a:latin typeface="Arial"/>
                <a:ea typeface="Arial"/>
                <a:cs typeface="Arial"/>
                <a:sym typeface="Arial"/>
              </a:rPr>
              <a:t>Future Work</a:t>
            </a:r>
            <a:endParaRPr sz="2000">
              <a:solidFill>
                <a:srgbClr val="000000"/>
              </a:solidFill>
              <a:latin typeface="Arial"/>
              <a:ea typeface="Arial"/>
              <a:cs typeface="Arial"/>
              <a:sym typeface="Arial"/>
            </a:endParaRPr>
          </a:p>
          <a:p>
            <a:pPr marL="228600" lvl="0" indent="-266700" algn="l" rtl="0">
              <a:lnSpc>
                <a:spcPct val="90000"/>
              </a:lnSpc>
              <a:spcBef>
                <a:spcPts val="0"/>
              </a:spcBef>
              <a:spcAft>
                <a:spcPts val="0"/>
              </a:spcAft>
              <a:buClr>
                <a:srgbClr val="000000"/>
              </a:buClr>
              <a:buSzPts val="2000"/>
              <a:buFont typeface="Arial"/>
              <a:buChar char="•"/>
            </a:pPr>
            <a:endParaRPr sz="2000">
              <a:solidFill>
                <a:srgbClr val="000000"/>
              </a:solidFill>
              <a:latin typeface="Arial"/>
              <a:ea typeface="Arial"/>
              <a:cs typeface="Arial"/>
              <a:sym typeface="Arial"/>
            </a:endParaRPr>
          </a:p>
        </p:txBody>
      </p:sp>
      <p:sp>
        <p:nvSpPr>
          <p:cNvPr id="304" name="Google Shape;304;p45"/>
          <p:cNvSpPr txBox="1">
            <a:spLocks noGrp="1"/>
          </p:cNvSpPr>
          <p:nvPr>
            <p:ph type="title"/>
          </p:nvPr>
        </p:nvSpPr>
        <p:spPr>
          <a:xfrm>
            <a:off x="751976" y="965081"/>
            <a:ext cx="4872900" cy="579900"/>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383838"/>
              </a:buClr>
              <a:buSzPts val="3350"/>
              <a:buFont typeface="Microsoft YaHei"/>
              <a:buNone/>
            </a:pPr>
            <a:r>
              <a:rPr lang="en-US" sz="3350" b="1">
                <a:solidFill>
                  <a:srgbClr val="383838"/>
                </a:solidFill>
                <a:latin typeface="Microsoft YaHei"/>
                <a:ea typeface="Microsoft YaHei"/>
                <a:cs typeface="Microsoft YaHei"/>
                <a:sym typeface="Microsoft YaHei"/>
              </a:rPr>
              <a:t>Outline</a:t>
            </a:r>
            <a:endParaRPr/>
          </a:p>
        </p:txBody>
      </p:sp>
      <p:pic>
        <p:nvPicPr>
          <p:cNvPr id="305" name="Google Shape;305;p45"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306" name="Google Shape;306;p45"/>
          <p:cNvGrpSpPr/>
          <p:nvPr/>
        </p:nvGrpSpPr>
        <p:grpSpPr>
          <a:xfrm>
            <a:off x="8396929" y="180373"/>
            <a:ext cx="3292787" cy="729780"/>
            <a:chOff x="8396929" y="180373"/>
            <a:chExt cx="3292787" cy="729780"/>
          </a:xfrm>
        </p:grpSpPr>
        <p:pic>
          <p:nvPicPr>
            <p:cNvPr id="307" name="Google Shape;307;p45"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308" name="Google Shape;308;p45"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309" name="Google Shape;309;p45"/>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310" name="Google Shape;310;p45"/>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311" name="Google Shape;311;p45"/>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pic>
        <p:nvPicPr>
          <p:cNvPr id="312" name="Google Shape;312;p45" descr="Picture 4"/>
          <p:cNvPicPr preferRelativeResize="0"/>
          <p:nvPr/>
        </p:nvPicPr>
        <p:blipFill rotWithShape="1">
          <a:blip r:embed="rId8">
            <a:alphaModFix/>
          </a:blip>
          <a:srcRect l="4041" t="1437" r="5949" b="2065"/>
          <a:stretch/>
        </p:blipFill>
        <p:spPr>
          <a:xfrm>
            <a:off x="6770205" y="1420775"/>
            <a:ext cx="4919504" cy="4919373"/>
          </a:xfrm>
          <a:custGeom>
            <a:avLst/>
            <a:gdLst/>
            <a:ahLst/>
            <a:cxnLst/>
            <a:rect l="l" t="t" r="r" b="b"/>
            <a:pathLst>
              <a:path w="19679" h="20595" extrusionOk="0">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2"/>
          <p:cNvSpPr/>
          <p:nvPr/>
        </p:nvSpPr>
        <p:spPr>
          <a:xfrm>
            <a:off x="-11767" y="1343345"/>
            <a:ext cx="12215534" cy="5531503"/>
          </a:xfrm>
          <a:prstGeom prst="rect">
            <a:avLst/>
          </a:prstGeom>
          <a:solidFill>
            <a:srgbClr val="FE2E4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pic>
        <p:nvPicPr>
          <p:cNvPr id="666" name="Google Shape;666;p72" descr="Picture 7"/>
          <p:cNvPicPr preferRelativeResize="0"/>
          <p:nvPr/>
        </p:nvPicPr>
        <p:blipFill rotWithShape="1">
          <a:blip r:embed="rId3">
            <a:alphaModFix/>
          </a:blip>
          <a:srcRect/>
          <a:stretch/>
        </p:blipFill>
        <p:spPr>
          <a:xfrm>
            <a:off x="10091332" y="387946"/>
            <a:ext cx="1172345" cy="572571"/>
          </a:xfrm>
          <a:prstGeom prst="rect">
            <a:avLst/>
          </a:prstGeom>
          <a:noFill/>
          <a:ln>
            <a:noFill/>
          </a:ln>
        </p:spPr>
      </p:pic>
      <p:pic>
        <p:nvPicPr>
          <p:cNvPr id="667" name="Google Shape;667;p72" descr="Picture 9"/>
          <p:cNvPicPr preferRelativeResize="0"/>
          <p:nvPr/>
        </p:nvPicPr>
        <p:blipFill rotWithShape="1">
          <a:blip r:embed="rId4">
            <a:alphaModFix/>
          </a:blip>
          <a:srcRect/>
          <a:stretch/>
        </p:blipFill>
        <p:spPr>
          <a:xfrm>
            <a:off x="8970126" y="295810"/>
            <a:ext cx="959441" cy="733788"/>
          </a:xfrm>
          <a:prstGeom prst="rect">
            <a:avLst/>
          </a:prstGeom>
          <a:noFill/>
          <a:ln>
            <a:noFill/>
          </a:ln>
        </p:spPr>
      </p:pic>
      <p:pic>
        <p:nvPicPr>
          <p:cNvPr id="668" name="Google Shape;668;p72" descr="pasted-movie.png"/>
          <p:cNvPicPr preferRelativeResize="0"/>
          <p:nvPr/>
        </p:nvPicPr>
        <p:blipFill rotWithShape="1">
          <a:blip r:embed="rId5">
            <a:alphaModFix/>
          </a:blip>
          <a:srcRect/>
          <a:stretch/>
        </p:blipFill>
        <p:spPr>
          <a:xfrm>
            <a:off x="11474078" y="103953"/>
            <a:ext cx="526003" cy="1065320"/>
          </a:xfrm>
          <a:prstGeom prst="rect">
            <a:avLst/>
          </a:prstGeom>
          <a:noFill/>
          <a:ln>
            <a:noFill/>
          </a:ln>
        </p:spPr>
      </p:pic>
      <p:pic>
        <p:nvPicPr>
          <p:cNvPr id="669" name="Google Shape;669;p72" descr="pasted-movie.png"/>
          <p:cNvPicPr preferRelativeResize="0"/>
          <p:nvPr/>
        </p:nvPicPr>
        <p:blipFill rotWithShape="1">
          <a:blip r:embed="rId6">
            <a:alphaModFix/>
          </a:blip>
          <a:srcRect l="13941" t="19365" r="13941" b="19365"/>
          <a:stretch/>
        </p:blipFill>
        <p:spPr>
          <a:xfrm>
            <a:off x="7968564" y="251012"/>
            <a:ext cx="907559" cy="771035"/>
          </a:xfrm>
          <a:prstGeom prst="rect">
            <a:avLst/>
          </a:prstGeom>
          <a:noFill/>
          <a:ln>
            <a:noFill/>
          </a:ln>
        </p:spPr>
      </p:pic>
      <p:pic>
        <p:nvPicPr>
          <p:cNvPr id="670" name="Google Shape;670;p72" descr="Image"/>
          <p:cNvPicPr preferRelativeResize="0"/>
          <p:nvPr/>
        </p:nvPicPr>
        <p:blipFill rotWithShape="1">
          <a:blip r:embed="rId7">
            <a:alphaModFix/>
          </a:blip>
          <a:srcRect/>
          <a:stretch/>
        </p:blipFill>
        <p:spPr>
          <a:xfrm>
            <a:off x="7847704" y="2355271"/>
            <a:ext cx="2919045" cy="2837091"/>
          </a:xfrm>
          <a:prstGeom prst="rect">
            <a:avLst/>
          </a:prstGeom>
          <a:noFill/>
          <a:ln>
            <a:noFill/>
          </a:ln>
        </p:spPr>
      </p:pic>
      <p:sp>
        <p:nvSpPr>
          <p:cNvPr id="671" name="Google Shape;671;p72"/>
          <p:cNvSpPr txBox="1">
            <a:spLocks noGrp="1"/>
          </p:cNvSpPr>
          <p:nvPr>
            <p:ph type="ctrTitle" idx="4294967295"/>
          </p:nvPr>
        </p:nvSpPr>
        <p:spPr>
          <a:xfrm>
            <a:off x="4352098" y="2352844"/>
            <a:ext cx="4403897" cy="3307515"/>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FFFFFF"/>
              </a:buClr>
              <a:buSzPts val="8000"/>
              <a:buFont typeface="Microsoft YaHei"/>
              <a:buNone/>
            </a:pPr>
            <a:r>
              <a:rPr lang="en-US" sz="8000" b="1" i="0" u="none" strike="noStrike" cap="none">
                <a:solidFill>
                  <a:srgbClr val="FFFFFF"/>
                </a:solidFill>
                <a:latin typeface="Microsoft YaHei"/>
                <a:ea typeface="Microsoft YaHei"/>
                <a:cs typeface="Microsoft YaHei"/>
                <a:sym typeface="Microsoft YaHei"/>
              </a:rPr>
              <a:t>Thank you!</a:t>
            </a:r>
            <a:endParaRPr sz="8000" b="1" i="0" u="none" strike="noStrike" cap="none">
              <a:solidFill>
                <a:srgbClr val="FFFFFF"/>
              </a:solidFill>
              <a:latin typeface="Microsoft YaHei"/>
              <a:ea typeface="Microsoft YaHei"/>
              <a:cs typeface="Microsoft YaHei"/>
              <a:sym typeface="Microsoft YaHei"/>
            </a:endParaRPr>
          </a:p>
        </p:txBody>
      </p:sp>
      <p:pic>
        <p:nvPicPr>
          <p:cNvPr id="672" name="Google Shape;672;p72" descr="Image"/>
          <p:cNvPicPr preferRelativeResize="0"/>
          <p:nvPr/>
        </p:nvPicPr>
        <p:blipFill rotWithShape="1">
          <a:blip r:embed="rId8">
            <a:alphaModFix/>
          </a:blip>
          <a:srcRect/>
          <a:stretch/>
        </p:blipFill>
        <p:spPr>
          <a:xfrm>
            <a:off x="-603668" y="647699"/>
            <a:ext cx="5015131" cy="7024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6"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318" name="Google Shape;318;p46"/>
          <p:cNvGrpSpPr/>
          <p:nvPr/>
        </p:nvGrpSpPr>
        <p:grpSpPr>
          <a:xfrm>
            <a:off x="8396929" y="180373"/>
            <a:ext cx="3292787" cy="729780"/>
            <a:chOff x="8396929" y="180373"/>
            <a:chExt cx="3292787" cy="729780"/>
          </a:xfrm>
        </p:grpSpPr>
        <p:pic>
          <p:nvPicPr>
            <p:cNvPr id="319" name="Google Shape;319;p46"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320" name="Google Shape;320;p46"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321" name="Google Shape;321;p46"/>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322" name="Google Shape;322;p46"/>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323" name="Google Shape;323;p46"/>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324" name="Google Shape;324;p46"/>
          <p:cNvSpPr/>
          <p:nvPr/>
        </p:nvSpPr>
        <p:spPr>
          <a:xfrm>
            <a:off x="407334" y="2031148"/>
            <a:ext cx="10715116" cy="1362402"/>
          </a:xfrm>
          <a:prstGeom prst="rect">
            <a:avLst/>
          </a:prstGeom>
          <a:solidFill>
            <a:srgbClr val="FE2E45"/>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325" name="Google Shape;325;p46"/>
          <p:cNvSpPr txBox="1"/>
          <p:nvPr/>
        </p:nvSpPr>
        <p:spPr>
          <a:xfrm>
            <a:off x="629265" y="2422430"/>
            <a:ext cx="10572656" cy="579837"/>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chemeClr val="lt1"/>
              </a:buClr>
              <a:buSzPts val="4000"/>
              <a:buFont typeface="Microsoft YaHei"/>
              <a:buNone/>
            </a:pPr>
            <a:r>
              <a:rPr lang="en-US" sz="4000" b="1" i="0" u="none" strike="noStrike" cap="none">
                <a:solidFill>
                  <a:schemeClr val="lt1"/>
                </a:solidFill>
                <a:latin typeface="Microsoft YaHei"/>
                <a:ea typeface="Microsoft YaHei"/>
                <a:cs typeface="Microsoft YaHei"/>
                <a:sym typeface="Microsoft YaHei"/>
              </a:rPr>
              <a:t>Concept note and Implementation Plan </a:t>
            </a:r>
            <a:endParaRPr sz="40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7"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331" name="Google Shape;331;p47"/>
          <p:cNvGrpSpPr/>
          <p:nvPr/>
        </p:nvGrpSpPr>
        <p:grpSpPr>
          <a:xfrm>
            <a:off x="8396929" y="180373"/>
            <a:ext cx="3292787" cy="729780"/>
            <a:chOff x="8396929" y="180373"/>
            <a:chExt cx="3292787" cy="729780"/>
          </a:xfrm>
        </p:grpSpPr>
        <p:pic>
          <p:nvPicPr>
            <p:cNvPr id="332" name="Google Shape;332;p47"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333" name="Google Shape;333;p47"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334" name="Google Shape;334;p47"/>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335" name="Google Shape;335;p47"/>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336" name="Google Shape;336;p47"/>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337" name="Google Shape;337;p47"/>
          <p:cNvSpPr txBox="1"/>
          <p:nvPr/>
        </p:nvSpPr>
        <p:spPr>
          <a:xfrm>
            <a:off x="871348" y="1476679"/>
            <a:ext cx="4872894" cy="579837"/>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Background</a:t>
            </a:r>
            <a:endParaRPr/>
          </a:p>
        </p:txBody>
      </p:sp>
      <p:sp>
        <p:nvSpPr>
          <p:cNvPr id="338" name="Google Shape;338;p47"/>
          <p:cNvSpPr txBox="1"/>
          <p:nvPr/>
        </p:nvSpPr>
        <p:spPr>
          <a:xfrm>
            <a:off x="747826" y="2056513"/>
            <a:ext cx="10941900" cy="4249800"/>
          </a:xfrm>
          <a:prstGeom prst="rect">
            <a:avLst/>
          </a:prstGeom>
          <a:noFill/>
          <a:ln>
            <a:noFill/>
          </a:ln>
        </p:spPr>
        <p:txBody>
          <a:bodyPr spcFirstLastPara="1" wrap="square" lIns="45700" tIns="45700" rIns="45700" bIns="45700" anchor="t" anchorCtr="0">
            <a:noAutofit/>
          </a:bodyPr>
          <a:lstStyle/>
          <a:p>
            <a:pPr marL="228600" marR="0" lvl="0" indent="-222250" algn="l" rtl="0">
              <a:lnSpc>
                <a:spcPct val="90000"/>
              </a:lnSpc>
              <a:spcBef>
                <a:spcPts val="0"/>
              </a:spcBef>
              <a:spcAft>
                <a:spcPts val="0"/>
              </a:spcAft>
              <a:buClr>
                <a:srgbClr val="000000"/>
              </a:buClr>
              <a:buSzPts val="1300"/>
              <a:buChar char="•"/>
            </a:pPr>
            <a:r>
              <a:rPr lang="en-US" sz="1900"/>
              <a:t>Overview</a:t>
            </a:r>
            <a:endParaRPr sz="1900"/>
          </a:p>
          <a:p>
            <a:pPr marL="228600" marR="0" lvl="0" indent="-222250" algn="l" rtl="0">
              <a:lnSpc>
                <a:spcPct val="90000"/>
              </a:lnSpc>
              <a:spcBef>
                <a:spcPts val="0"/>
              </a:spcBef>
              <a:spcAft>
                <a:spcPts val="0"/>
              </a:spcAft>
              <a:buClr>
                <a:srgbClr val="000000"/>
              </a:buClr>
              <a:buSzPts val="1300"/>
              <a:buChar char="•"/>
            </a:pPr>
            <a:r>
              <a:rPr lang="en-US" sz="1900"/>
              <a:t>Antimicrobial resistance (AMR) is a growing global health threat that reduces the effectiveness of antibiotics, making it harder to treat infections. Our project aims to address the challenge of predicting when bacteria will become resistant to specific antibiotics.</a:t>
            </a:r>
            <a:endParaRPr sz="1900"/>
          </a:p>
          <a:p>
            <a:pPr marL="0" marR="0" lvl="0" indent="0" algn="l" rtl="0">
              <a:lnSpc>
                <a:spcPct val="90000"/>
              </a:lnSpc>
              <a:spcBef>
                <a:spcPts val="1000"/>
              </a:spcBef>
              <a:spcAft>
                <a:spcPts val="0"/>
              </a:spcAft>
              <a:buClr>
                <a:srgbClr val="FFFFFF"/>
              </a:buClr>
              <a:buSzPts val="2000"/>
              <a:buFont typeface="Arial"/>
              <a:buNone/>
            </a:pPr>
            <a:endParaRPr sz="1900"/>
          </a:p>
          <a:p>
            <a:pPr marL="0" lvl="0" indent="0" algn="just" rtl="0">
              <a:lnSpc>
                <a:spcPct val="90000"/>
              </a:lnSpc>
              <a:spcBef>
                <a:spcPts val="1000"/>
              </a:spcBef>
              <a:spcAft>
                <a:spcPts val="0"/>
              </a:spcAft>
              <a:buNone/>
            </a:pPr>
            <a:r>
              <a:rPr lang="en-US" sz="1900"/>
              <a:t>Problem Background</a:t>
            </a:r>
            <a:endParaRPr sz="1900"/>
          </a:p>
          <a:p>
            <a:pPr marL="457200" lvl="0" indent="-381000" algn="just" rtl="0">
              <a:lnSpc>
                <a:spcPct val="90000"/>
              </a:lnSpc>
              <a:spcBef>
                <a:spcPts val="1000"/>
              </a:spcBef>
              <a:spcAft>
                <a:spcPts val="0"/>
              </a:spcAft>
              <a:buClr>
                <a:srgbClr val="FFFFFF"/>
              </a:buClr>
              <a:buSzPts val="2400"/>
              <a:buChar char="-"/>
            </a:pPr>
            <a:r>
              <a:rPr lang="en-US" sz="1900"/>
              <a:t>AMR happens when bacteria evolve to survive antibiotic treatments, often due to overuse and misuse of antibiotics. Countries like India, the United States, and China are significantly affected by rising AMR cases, leading to prolonged illnesses, higher healthcare costs, and increased mortality rates.</a:t>
            </a:r>
            <a:endParaRPr sz="1900"/>
          </a:p>
          <a:p>
            <a:pPr marL="0" lvl="0" indent="0" algn="just" rtl="0">
              <a:lnSpc>
                <a:spcPct val="90000"/>
              </a:lnSpc>
              <a:spcBef>
                <a:spcPts val="1000"/>
              </a:spcBef>
              <a:spcAft>
                <a:spcPts val="0"/>
              </a:spcAft>
              <a:buNone/>
            </a:pPr>
            <a:r>
              <a:rPr lang="en-US" sz="1900"/>
              <a:t>Importance of the Problem</a:t>
            </a:r>
            <a:endParaRPr sz="1900"/>
          </a:p>
          <a:p>
            <a:pPr marL="457200" lvl="0" indent="-381000" algn="just" rtl="0">
              <a:lnSpc>
                <a:spcPct val="90000"/>
              </a:lnSpc>
              <a:spcBef>
                <a:spcPts val="1000"/>
              </a:spcBef>
              <a:spcAft>
                <a:spcPts val="0"/>
              </a:spcAft>
              <a:buClr>
                <a:srgbClr val="FFFFFF"/>
              </a:buClr>
              <a:buSzPts val="2400"/>
              <a:buChar char="-"/>
            </a:pPr>
            <a:r>
              <a:rPr lang="en-US" sz="1900"/>
              <a:t>Without accurate predictions, the misuse of antibiotics continues, worsening resistance. Addressing this issue will improve patient outcomes, limit the spread of resistant bacteria, and support the development of more effective treatment plans.</a:t>
            </a:r>
            <a:endParaRPr sz="1900"/>
          </a:p>
          <a:p>
            <a:pPr marL="457200" lvl="0" indent="0" algn="just" rtl="0">
              <a:lnSpc>
                <a:spcPct val="90000"/>
              </a:lnSpc>
              <a:spcBef>
                <a:spcPts val="1000"/>
              </a:spcBef>
              <a:spcAft>
                <a:spcPts val="0"/>
              </a:spcAft>
              <a:buNone/>
            </a:pPr>
            <a:endParaRPr sz="2300">
              <a:solidFill>
                <a:srgbClr val="FFFFFF"/>
              </a:solidFill>
              <a:latin typeface="Calibri"/>
              <a:ea typeface="Calibri"/>
              <a:cs typeface="Calibri"/>
              <a:sym typeface="Calibri"/>
            </a:endParaRPr>
          </a:p>
          <a:p>
            <a:pPr marL="0" marR="0" lvl="0" indent="0" algn="l" rtl="0">
              <a:lnSpc>
                <a:spcPct val="90000"/>
              </a:lnSpc>
              <a:spcBef>
                <a:spcPts val="1000"/>
              </a:spcBef>
              <a:spcAft>
                <a:spcPts val="0"/>
              </a:spcAft>
              <a:buClr>
                <a:srgbClr val="FFFFFF"/>
              </a:buClr>
              <a:buSzPts val="2000"/>
              <a:buFont typeface="Arial"/>
              <a:buNone/>
            </a:pPr>
            <a:endParaRPr sz="32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8"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344" name="Google Shape;344;p48"/>
          <p:cNvGrpSpPr/>
          <p:nvPr/>
        </p:nvGrpSpPr>
        <p:grpSpPr>
          <a:xfrm>
            <a:off x="8396929" y="180373"/>
            <a:ext cx="3292787" cy="729780"/>
            <a:chOff x="8396929" y="180373"/>
            <a:chExt cx="3292787" cy="729780"/>
          </a:xfrm>
        </p:grpSpPr>
        <p:pic>
          <p:nvPicPr>
            <p:cNvPr id="345" name="Google Shape;345;p48"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346" name="Google Shape;346;p48"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347" name="Google Shape;347;p48"/>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348" name="Google Shape;348;p48"/>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349" name="Google Shape;349;p48"/>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350" name="Google Shape;350;p48"/>
          <p:cNvSpPr txBox="1"/>
          <p:nvPr/>
        </p:nvSpPr>
        <p:spPr>
          <a:xfrm>
            <a:off x="871348" y="1476679"/>
            <a:ext cx="4872900" cy="579900"/>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Background</a:t>
            </a:r>
            <a:endParaRPr/>
          </a:p>
        </p:txBody>
      </p:sp>
      <p:sp>
        <p:nvSpPr>
          <p:cNvPr id="351" name="Google Shape;351;p48"/>
          <p:cNvSpPr txBox="1"/>
          <p:nvPr/>
        </p:nvSpPr>
        <p:spPr>
          <a:xfrm>
            <a:off x="751976" y="2249738"/>
            <a:ext cx="10941900" cy="4249800"/>
          </a:xfrm>
          <a:prstGeom prst="rect">
            <a:avLst/>
          </a:prstGeom>
          <a:noFill/>
          <a:ln>
            <a:noFill/>
          </a:ln>
        </p:spPr>
        <p:txBody>
          <a:bodyPr spcFirstLastPara="1" wrap="square" lIns="45700" tIns="45700" rIns="45700" bIns="45700" anchor="t" anchorCtr="0">
            <a:noAutofit/>
          </a:bodyPr>
          <a:lstStyle/>
          <a:p>
            <a:pPr marL="0" lvl="0" indent="0" algn="just" rtl="0">
              <a:lnSpc>
                <a:spcPct val="90000"/>
              </a:lnSpc>
              <a:spcBef>
                <a:spcPts val="1000"/>
              </a:spcBef>
              <a:spcAft>
                <a:spcPts val="0"/>
              </a:spcAft>
              <a:buNone/>
            </a:pPr>
            <a:r>
              <a:rPr lang="en-US" sz="2000"/>
              <a:t>Deaths associated with AMR by region (in thousands)</a:t>
            </a:r>
            <a:endParaRPr sz="2000"/>
          </a:p>
          <a:p>
            <a:pPr marL="0" lvl="0" indent="0" algn="just" rtl="0">
              <a:lnSpc>
                <a:spcPct val="90000"/>
              </a:lnSpc>
              <a:spcBef>
                <a:spcPts val="1000"/>
              </a:spcBef>
              <a:spcAft>
                <a:spcPts val="0"/>
              </a:spcAft>
              <a:buNone/>
            </a:pPr>
            <a:endParaRPr sz="1800"/>
          </a:p>
          <a:p>
            <a:pPr marL="0" lvl="0" indent="0" algn="just" rtl="0">
              <a:lnSpc>
                <a:spcPct val="90000"/>
              </a:lnSpc>
              <a:spcBef>
                <a:spcPts val="1000"/>
              </a:spcBef>
              <a:spcAft>
                <a:spcPts val="0"/>
              </a:spcAft>
              <a:buNone/>
            </a:pPr>
            <a:endParaRPr sz="1800"/>
          </a:p>
          <a:p>
            <a:pPr marL="0" lvl="0" indent="0" algn="just" rtl="0">
              <a:lnSpc>
                <a:spcPct val="90000"/>
              </a:lnSpc>
              <a:spcBef>
                <a:spcPts val="1000"/>
              </a:spcBef>
              <a:spcAft>
                <a:spcPts val="0"/>
              </a:spcAft>
              <a:buNone/>
            </a:pPr>
            <a:endParaRPr sz="1800"/>
          </a:p>
          <a:p>
            <a:pPr marL="0" lvl="0" indent="0" algn="just" rtl="0">
              <a:lnSpc>
                <a:spcPct val="90000"/>
              </a:lnSpc>
              <a:spcBef>
                <a:spcPts val="1000"/>
              </a:spcBef>
              <a:spcAft>
                <a:spcPts val="0"/>
              </a:spcAft>
              <a:buNone/>
            </a:pPr>
            <a:endParaRPr sz="1800"/>
          </a:p>
          <a:p>
            <a:pPr marL="0" lvl="0" indent="0" algn="just" rtl="0">
              <a:lnSpc>
                <a:spcPct val="90000"/>
              </a:lnSpc>
              <a:spcBef>
                <a:spcPts val="1000"/>
              </a:spcBef>
              <a:spcAft>
                <a:spcPts val="0"/>
              </a:spcAft>
              <a:buNone/>
            </a:pPr>
            <a:endParaRPr sz="1800"/>
          </a:p>
          <a:p>
            <a:pPr marL="0" lvl="0" indent="0" algn="just" rtl="0">
              <a:lnSpc>
                <a:spcPct val="90000"/>
              </a:lnSpc>
              <a:spcBef>
                <a:spcPts val="1000"/>
              </a:spcBef>
              <a:spcAft>
                <a:spcPts val="0"/>
              </a:spcAft>
              <a:buNone/>
            </a:pPr>
            <a:endParaRPr sz="1800"/>
          </a:p>
          <a:p>
            <a:pPr marL="0" lvl="0" indent="0" algn="just" rtl="0">
              <a:lnSpc>
                <a:spcPct val="90000"/>
              </a:lnSpc>
              <a:spcBef>
                <a:spcPts val="1000"/>
              </a:spcBef>
              <a:spcAft>
                <a:spcPts val="0"/>
              </a:spcAft>
              <a:buNone/>
            </a:pPr>
            <a:endParaRPr sz="1800"/>
          </a:p>
          <a:p>
            <a:pPr marL="0" lvl="0" indent="0" algn="just" rtl="0">
              <a:lnSpc>
                <a:spcPct val="90000"/>
              </a:lnSpc>
              <a:spcBef>
                <a:spcPts val="1000"/>
              </a:spcBef>
              <a:spcAft>
                <a:spcPts val="0"/>
              </a:spcAft>
              <a:buNone/>
            </a:pPr>
            <a:endParaRPr sz="1800"/>
          </a:p>
          <a:p>
            <a:pPr marL="0" lvl="0" indent="0" algn="just" rtl="0">
              <a:lnSpc>
                <a:spcPct val="90000"/>
              </a:lnSpc>
              <a:spcBef>
                <a:spcPts val="1000"/>
              </a:spcBef>
              <a:spcAft>
                <a:spcPts val="0"/>
              </a:spcAft>
              <a:buNone/>
            </a:pPr>
            <a:r>
              <a:rPr lang="en-US" sz="2000"/>
              <a:t>Curbing antimicrobial resistance (AMR) is crucial to achieving our broader goal of ending poverty and ensuring a sustainable, healthy planet. This is a battle we cannot afford to lose!</a:t>
            </a:r>
            <a:endParaRPr sz="2000"/>
          </a:p>
        </p:txBody>
      </p:sp>
      <p:pic>
        <p:nvPicPr>
          <p:cNvPr id="352" name="Google Shape;352;p48"/>
          <p:cNvPicPr preferRelativeResize="0"/>
          <p:nvPr/>
        </p:nvPicPr>
        <p:blipFill>
          <a:blip r:embed="rId8">
            <a:alphaModFix/>
          </a:blip>
          <a:stretch>
            <a:fillRect/>
          </a:stretch>
        </p:blipFill>
        <p:spPr>
          <a:xfrm>
            <a:off x="3892850" y="2611300"/>
            <a:ext cx="6541526" cy="2842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49"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358" name="Google Shape;358;p49"/>
          <p:cNvGrpSpPr/>
          <p:nvPr/>
        </p:nvGrpSpPr>
        <p:grpSpPr>
          <a:xfrm>
            <a:off x="8396929" y="180373"/>
            <a:ext cx="3292787" cy="729780"/>
            <a:chOff x="8396929" y="180373"/>
            <a:chExt cx="3292787" cy="729780"/>
          </a:xfrm>
        </p:grpSpPr>
        <p:pic>
          <p:nvPicPr>
            <p:cNvPr id="359" name="Google Shape;359;p49"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360" name="Google Shape;360;p49"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361" name="Google Shape;361;p49"/>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362" name="Google Shape;362;p49"/>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363" name="Google Shape;363;p49"/>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364" name="Google Shape;364;p49"/>
          <p:cNvSpPr txBox="1"/>
          <p:nvPr/>
        </p:nvSpPr>
        <p:spPr>
          <a:xfrm>
            <a:off x="871348" y="1476679"/>
            <a:ext cx="4872894" cy="579837"/>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Objectives</a:t>
            </a:r>
            <a:endParaRPr/>
          </a:p>
        </p:txBody>
      </p:sp>
      <p:sp>
        <p:nvSpPr>
          <p:cNvPr id="365" name="Google Shape;365;p49"/>
          <p:cNvSpPr txBox="1"/>
          <p:nvPr/>
        </p:nvSpPr>
        <p:spPr>
          <a:xfrm>
            <a:off x="751976" y="2249738"/>
            <a:ext cx="10941982" cy="4249877"/>
          </a:xfrm>
          <a:prstGeom prst="rect">
            <a:avLst/>
          </a:prstGeom>
          <a:noFill/>
          <a:ln>
            <a:noFill/>
          </a:ln>
        </p:spPr>
        <p:txBody>
          <a:bodyPr spcFirstLastPara="1" wrap="square" lIns="45700" tIns="45700" rIns="45700" bIns="45700" anchor="t" anchorCtr="0">
            <a:normAutofit/>
          </a:bodyPr>
          <a:lstStyle/>
          <a:p>
            <a:pPr marL="0" lvl="0" indent="0" algn="l" rtl="0">
              <a:lnSpc>
                <a:spcPct val="90000"/>
              </a:lnSpc>
              <a:spcBef>
                <a:spcPts val="1000"/>
              </a:spcBef>
              <a:spcAft>
                <a:spcPts val="0"/>
              </a:spcAft>
              <a:buNone/>
            </a:pPr>
            <a:r>
              <a:rPr lang="en-US" sz="2000"/>
              <a:t>Project Goals</a:t>
            </a:r>
            <a:endParaRPr sz="2000"/>
          </a:p>
          <a:p>
            <a:pPr marL="228600" lvl="0" indent="-247650" algn="l" rtl="0">
              <a:lnSpc>
                <a:spcPct val="90000"/>
              </a:lnSpc>
              <a:spcBef>
                <a:spcPts val="1000"/>
              </a:spcBef>
              <a:spcAft>
                <a:spcPts val="0"/>
              </a:spcAft>
              <a:buClr>
                <a:srgbClr val="FFFFFF"/>
              </a:buClr>
              <a:buSzPts val="2100"/>
              <a:buChar char="•"/>
            </a:pPr>
            <a:r>
              <a:rPr lang="en-US" sz="2000"/>
              <a:t>Predict bacterial resistance to specific antibiotics using machine learning.</a:t>
            </a:r>
            <a:endParaRPr sz="2000"/>
          </a:p>
          <a:p>
            <a:pPr marL="228600" lvl="0" indent="-247650" algn="l" rtl="0">
              <a:lnSpc>
                <a:spcPct val="90000"/>
              </a:lnSpc>
              <a:spcBef>
                <a:spcPts val="1000"/>
              </a:spcBef>
              <a:spcAft>
                <a:spcPts val="0"/>
              </a:spcAft>
              <a:buClr>
                <a:srgbClr val="FFFFFF"/>
              </a:buClr>
              <a:buSzPts val="2100"/>
              <a:buChar char="•"/>
            </a:pPr>
            <a:r>
              <a:rPr lang="en-US" sz="2000"/>
              <a:t>Improve treatment decision-making for healthcare providers.</a:t>
            </a:r>
            <a:endParaRPr sz="2000"/>
          </a:p>
          <a:p>
            <a:pPr marL="228600" lvl="0" indent="-247650" algn="l" rtl="0">
              <a:lnSpc>
                <a:spcPct val="90000"/>
              </a:lnSpc>
              <a:spcBef>
                <a:spcPts val="1000"/>
              </a:spcBef>
              <a:spcAft>
                <a:spcPts val="0"/>
              </a:spcAft>
              <a:buClr>
                <a:srgbClr val="FFFFFF"/>
              </a:buClr>
              <a:buSzPts val="2100"/>
              <a:buChar char="•"/>
            </a:pPr>
            <a:r>
              <a:rPr lang="en-US" sz="2000"/>
              <a:t>Help reduce the spread of antimicrobial resistance (AMR) and improve patient outcomes.</a:t>
            </a:r>
            <a:endParaRPr sz="2000"/>
          </a:p>
          <a:p>
            <a:pPr marL="228600" lvl="0" indent="0" algn="l" rtl="0">
              <a:lnSpc>
                <a:spcPct val="90000"/>
              </a:lnSpc>
              <a:spcBef>
                <a:spcPts val="1000"/>
              </a:spcBef>
              <a:spcAft>
                <a:spcPts val="0"/>
              </a:spcAft>
              <a:buNone/>
            </a:pPr>
            <a:endParaRPr sz="2000"/>
          </a:p>
          <a:p>
            <a:pPr marL="0" lvl="0" indent="0" algn="l" rtl="0">
              <a:lnSpc>
                <a:spcPct val="90000"/>
              </a:lnSpc>
              <a:spcBef>
                <a:spcPts val="1000"/>
              </a:spcBef>
              <a:spcAft>
                <a:spcPts val="0"/>
              </a:spcAft>
              <a:buNone/>
            </a:pPr>
            <a:r>
              <a:rPr lang="en-US" sz="2000"/>
              <a:t>Model Aim</a:t>
            </a:r>
            <a:endParaRPr sz="2000"/>
          </a:p>
          <a:p>
            <a:pPr marL="228600" lvl="0" indent="-247650" algn="l" rtl="0">
              <a:lnSpc>
                <a:spcPct val="90000"/>
              </a:lnSpc>
              <a:spcBef>
                <a:spcPts val="1000"/>
              </a:spcBef>
              <a:spcAft>
                <a:spcPts val="0"/>
              </a:spcAft>
              <a:buClr>
                <a:srgbClr val="FFFFFF"/>
              </a:buClr>
              <a:buSzPts val="2100"/>
              <a:buChar char="•"/>
            </a:pPr>
            <a:r>
              <a:rPr lang="en-US" sz="2000"/>
              <a:t>Develop an accurate model that identifies resistance patterns in bacteria.</a:t>
            </a:r>
            <a:endParaRPr sz="2000"/>
          </a:p>
          <a:p>
            <a:pPr marL="228600" lvl="0" indent="-247650" algn="l" rtl="0">
              <a:lnSpc>
                <a:spcPct val="90000"/>
              </a:lnSpc>
              <a:spcBef>
                <a:spcPts val="1000"/>
              </a:spcBef>
              <a:spcAft>
                <a:spcPts val="0"/>
              </a:spcAft>
              <a:buClr>
                <a:srgbClr val="FFFFFF"/>
              </a:buClr>
              <a:buSzPts val="2100"/>
              <a:buChar char="•"/>
            </a:pPr>
            <a:r>
              <a:rPr lang="en-US" sz="2000"/>
              <a:t>Enable timely and effective treatment selection to combat resistant infections.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50"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371" name="Google Shape;371;p50"/>
          <p:cNvGrpSpPr/>
          <p:nvPr/>
        </p:nvGrpSpPr>
        <p:grpSpPr>
          <a:xfrm>
            <a:off x="8396929" y="180373"/>
            <a:ext cx="3292787" cy="729780"/>
            <a:chOff x="8396929" y="180373"/>
            <a:chExt cx="3292787" cy="729780"/>
          </a:xfrm>
        </p:grpSpPr>
        <p:pic>
          <p:nvPicPr>
            <p:cNvPr id="372" name="Google Shape;372;p50" descr="Picture 7"/>
            <p:cNvPicPr preferRelativeResize="0"/>
            <p:nvPr/>
          </p:nvPicPr>
          <p:blipFill rotWithShape="1">
            <a:blip r:embed="rId4">
              <a:alphaModFix/>
            </a:blip>
            <a:srcRect/>
            <a:stretch/>
          </p:blipFill>
          <p:spPr>
            <a:xfrm>
              <a:off x="10148289" y="284959"/>
              <a:ext cx="1053632" cy="520606"/>
            </a:xfrm>
            <a:prstGeom prst="rect">
              <a:avLst/>
            </a:prstGeom>
            <a:noFill/>
            <a:ln>
              <a:noFill/>
            </a:ln>
          </p:spPr>
        </p:pic>
        <p:pic>
          <p:nvPicPr>
            <p:cNvPr id="373" name="Google Shape;373;p50"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374" name="Google Shape;374;p50"/>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375" name="Google Shape;375;p50"/>
            <p:cNvPicPr preferRelativeResize="0"/>
            <p:nvPr/>
          </p:nvPicPr>
          <p:blipFill rotWithShape="1">
            <a:blip r:embed="rId7">
              <a:alphaModFix/>
            </a:blip>
            <a:srcRect l="13941" t="19365" r="13941" b="19365"/>
            <a:stretch/>
          </p:blipFill>
          <p:spPr>
            <a:xfrm>
              <a:off x="8396929" y="225891"/>
              <a:ext cx="672033" cy="576141"/>
            </a:xfrm>
            <a:prstGeom prst="rect">
              <a:avLst/>
            </a:prstGeom>
            <a:noFill/>
            <a:ln>
              <a:noFill/>
            </a:ln>
          </p:spPr>
        </p:pic>
      </p:grpSp>
      <p:sp>
        <p:nvSpPr>
          <p:cNvPr id="376" name="Google Shape;376;p50"/>
          <p:cNvSpPr/>
          <p:nvPr/>
        </p:nvSpPr>
        <p:spPr>
          <a:xfrm>
            <a:off x="-2720" y="6663074"/>
            <a:ext cx="12215534" cy="243885"/>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377" name="Google Shape;377;p50"/>
          <p:cNvSpPr txBox="1"/>
          <p:nvPr/>
        </p:nvSpPr>
        <p:spPr>
          <a:xfrm>
            <a:off x="871348" y="1476679"/>
            <a:ext cx="4872894" cy="579837"/>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SDG Relation</a:t>
            </a:r>
            <a:endParaRPr/>
          </a:p>
        </p:txBody>
      </p:sp>
      <p:sp>
        <p:nvSpPr>
          <p:cNvPr id="378" name="Google Shape;378;p50"/>
          <p:cNvSpPr txBox="1"/>
          <p:nvPr/>
        </p:nvSpPr>
        <p:spPr>
          <a:xfrm>
            <a:off x="751975" y="2266425"/>
            <a:ext cx="6028800" cy="4113600"/>
          </a:xfrm>
          <a:prstGeom prst="rect">
            <a:avLst/>
          </a:prstGeom>
          <a:noFill/>
          <a:ln>
            <a:noFill/>
          </a:ln>
        </p:spPr>
        <p:txBody>
          <a:bodyPr spcFirstLastPara="1" wrap="square" lIns="45700" tIns="45700" rIns="45700" bIns="45700" anchor="ctr" anchorCtr="0">
            <a:noAutofit/>
          </a:bodyPr>
          <a:lstStyle/>
          <a:p>
            <a:pPr marL="0" lvl="0" indent="0" algn="l" rtl="0">
              <a:lnSpc>
                <a:spcPct val="50000"/>
              </a:lnSpc>
              <a:spcBef>
                <a:spcPts val="1000"/>
              </a:spcBef>
              <a:spcAft>
                <a:spcPts val="0"/>
              </a:spcAft>
              <a:buSzPts val="275"/>
              <a:buNone/>
            </a:pPr>
            <a:r>
              <a:rPr lang="en-US" sz="2000" b="1">
                <a:solidFill>
                  <a:schemeClr val="dk1"/>
                </a:solidFill>
              </a:rPr>
              <a:t>SDG 3: Good Health and Well-being</a:t>
            </a:r>
            <a:endParaRPr sz="2000" b="1">
              <a:solidFill>
                <a:schemeClr val="dk1"/>
              </a:solidFill>
            </a:endParaRPr>
          </a:p>
          <a:p>
            <a:pPr marL="457200" lvl="0" indent="-355600" algn="l" rtl="0">
              <a:lnSpc>
                <a:spcPct val="75000"/>
              </a:lnSpc>
              <a:spcBef>
                <a:spcPts val="1200"/>
              </a:spcBef>
              <a:spcAft>
                <a:spcPts val="0"/>
              </a:spcAft>
              <a:buClr>
                <a:schemeClr val="dk1"/>
              </a:buClr>
              <a:buSzPts val="2000"/>
              <a:buChar char="●"/>
            </a:pPr>
            <a:r>
              <a:rPr lang="en-US" sz="2000">
                <a:solidFill>
                  <a:schemeClr val="dk1"/>
                </a:solidFill>
              </a:rPr>
              <a:t>Improves healthcare outcomes by predicting effective treatments for diseases like antimicrobial resistance.</a:t>
            </a:r>
            <a:endParaRPr sz="2000">
              <a:solidFill>
                <a:schemeClr val="dk1"/>
              </a:solidFill>
            </a:endParaRPr>
          </a:p>
          <a:p>
            <a:pPr marL="457200" lvl="0" indent="-355600" algn="l" rtl="0">
              <a:lnSpc>
                <a:spcPct val="75000"/>
              </a:lnSpc>
              <a:spcBef>
                <a:spcPts val="0"/>
              </a:spcBef>
              <a:spcAft>
                <a:spcPts val="0"/>
              </a:spcAft>
              <a:buClr>
                <a:schemeClr val="dk1"/>
              </a:buClr>
              <a:buSzPts val="2000"/>
              <a:buChar char="●"/>
            </a:pPr>
            <a:r>
              <a:rPr lang="en-US" sz="2000">
                <a:solidFill>
                  <a:schemeClr val="dk1"/>
                </a:solidFill>
              </a:rPr>
              <a:t>Helps combat drug-resistant pathogens, reducing disease burden globally.</a:t>
            </a:r>
            <a:endParaRPr sz="2000">
              <a:solidFill>
                <a:schemeClr val="dk1"/>
              </a:solidFill>
            </a:endParaRPr>
          </a:p>
          <a:p>
            <a:pPr marL="0" lvl="0" indent="0" algn="l" rtl="0">
              <a:lnSpc>
                <a:spcPct val="75000"/>
              </a:lnSpc>
              <a:spcBef>
                <a:spcPts val="1200"/>
              </a:spcBef>
              <a:spcAft>
                <a:spcPts val="0"/>
              </a:spcAft>
              <a:buSzPts val="275"/>
              <a:buNone/>
            </a:pPr>
            <a:r>
              <a:rPr lang="en-US" sz="2000" b="1">
                <a:solidFill>
                  <a:schemeClr val="dk1"/>
                </a:solidFill>
              </a:rPr>
              <a:t>SDG 9: Industry, Innovation, and Infrastructure</a:t>
            </a:r>
            <a:endParaRPr sz="2000" b="1">
              <a:solidFill>
                <a:schemeClr val="dk1"/>
              </a:solidFill>
            </a:endParaRPr>
          </a:p>
          <a:p>
            <a:pPr marL="457200" lvl="0" indent="-355600" algn="l" rtl="0">
              <a:lnSpc>
                <a:spcPct val="75000"/>
              </a:lnSpc>
              <a:spcBef>
                <a:spcPts val="1200"/>
              </a:spcBef>
              <a:spcAft>
                <a:spcPts val="0"/>
              </a:spcAft>
              <a:buClr>
                <a:schemeClr val="dk1"/>
              </a:buClr>
              <a:buSzPts val="2000"/>
              <a:buChar char="●"/>
            </a:pPr>
            <a:r>
              <a:rPr lang="en-US" sz="2000">
                <a:solidFill>
                  <a:schemeClr val="dk1"/>
                </a:solidFill>
              </a:rPr>
              <a:t>Drives innovation in healthcare by applying advanced machine learning techniques for drug development and medical research.</a:t>
            </a:r>
            <a:endParaRPr sz="2000">
              <a:solidFill>
                <a:schemeClr val="dk1"/>
              </a:solidFill>
            </a:endParaRPr>
          </a:p>
          <a:p>
            <a:pPr marL="457200" lvl="0" indent="-355600" algn="l" rtl="0">
              <a:lnSpc>
                <a:spcPct val="75000"/>
              </a:lnSpc>
              <a:spcBef>
                <a:spcPts val="0"/>
              </a:spcBef>
              <a:spcAft>
                <a:spcPts val="0"/>
              </a:spcAft>
              <a:buClr>
                <a:schemeClr val="dk1"/>
              </a:buClr>
              <a:buSzPts val="2000"/>
              <a:buChar char="●"/>
            </a:pPr>
            <a:endParaRPr sz="2000">
              <a:solidFill>
                <a:schemeClr val="dk1"/>
              </a:solidFill>
            </a:endParaRPr>
          </a:p>
        </p:txBody>
      </p:sp>
      <p:sp>
        <p:nvSpPr>
          <p:cNvPr id="379" name="Google Shape;379;p50"/>
          <p:cNvSpPr/>
          <p:nvPr/>
        </p:nvSpPr>
        <p:spPr>
          <a:xfrm>
            <a:off x="6780810" y="3158239"/>
            <a:ext cx="4061361" cy="369330"/>
          </a:xfrm>
          <a:prstGeom prst="rect">
            <a:avLst/>
          </a:prstGeom>
          <a:solidFill>
            <a:srgbClr val="FFFFFF"/>
          </a:solidFill>
          <a:ln w="127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0000"/>
              </a:buClr>
              <a:buSzPts val="1800"/>
              <a:buFont typeface="Calibri"/>
              <a:buNone/>
            </a:pPr>
            <a:r>
              <a:rPr lang="en-US" sz="1800" b="0" i="0" u="none" strike="noStrike" cap="none">
                <a:solidFill>
                  <a:srgbClr val="FF0000"/>
                </a:solidFill>
                <a:latin typeface="Calibri"/>
                <a:ea typeface="Calibri"/>
                <a:cs typeface="Calibri"/>
                <a:sym typeface="Calibri"/>
              </a:rPr>
              <a:t>Add your SDG image here</a:t>
            </a:r>
            <a:endParaRPr sz="1800" b="0" i="0" u="none" strike="noStrike" cap="none">
              <a:solidFill>
                <a:srgbClr val="FF0000"/>
              </a:solidFill>
              <a:latin typeface="Calibri"/>
              <a:ea typeface="Calibri"/>
              <a:cs typeface="Calibri"/>
              <a:sym typeface="Calibri"/>
            </a:endParaRPr>
          </a:p>
        </p:txBody>
      </p:sp>
      <p:pic>
        <p:nvPicPr>
          <p:cNvPr id="380" name="Google Shape;380;p50"/>
          <p:cNvPicPr preferRelativeResize="0"/>
          <p:nvPr/>
        </p:nvPicPr>
        <p:blipFill>
          <a:blip r:embed="rId8">
            <a:alphaModFix/>
          </a:blip>
          <a:stretch>
            <a:fillRect/>
          </a:stretch>
        </p:blipFill>
        <p:spPr>
          <a:xfrm>
            <a:off x="6886925" y="2357419"/>
            <a:ext cx="3955250" cy="3955250"/>
          </a:xfrm>
          <a:prstGeom prst="rect">
            <a:avLst/>
          </a:prstGeom>
          <a:solidFill>
            <a:srgbClr val="FFFFFF"/>
          </a:solidFill>
          <a:ln w="12700" cap="flat" cmpd="sng">
            <a:solidFill>
              <a:schemeClr val="accent1"/>
            </a:solidFill>
            <a:prstDash val="solid"/>
            <a:miter lim="8000"/>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1" descr="Image"/>
          <p:cNvPicPr preferRelativeResize="0"/>
          <p:nvPr/>
        </p:nvPicPr>
        <p:blipFill rotWithShape="1">
          <a:blip r:embed="rId3">
            <a:alphaModFix/>
          </a:blip>
          <a:srcRect/>
          <a:stretch/>
        </p:blipFill>
        <p:spPr>
          <a:xfrm>
            <a:off x="461654" y="502466"/>
            <a:ext cx="1934776" cy="153113"/>
          </a:xfrm>
          <a:prstGeom prst="rect">
            <a:avLst/>
          </a:prstGeom>
          <a:noFill/>
          <a:ln>
            <a:noFill/>
          </a:ln>
        </p:spPr>
      </p:pic>
      <p:grpSp>
        <p:nvGrpSpPr>
          <p:cNvPr id="386" name="Google Shape;386;p51"/>
          <p:cNvGrpSpPr/>
          <p:nvPr/>
        </p:nvGrpSpPr>
        <p:grpSpPr>
          <a:xfrm>
            <a:off x="8396929" y="180373"/>
            <a:ext cx="3292787" cy="729780"/>
            <a:chOff x="8396929" y="180373"/>
            <a:chExt cx="3292787" cy="729780"/>
          </a:xfrm>
        </p:grpSpPr>
        <p:pic>
          <p:nvPicPr>
            <p:cNvPr id="387" name="Google Shape;387;p51" descr="Picture 7"/>
            <p:cNvPicPr preferRelativeResize="0"/>
            <p:nvPr/>
          </p:nvPicPr>
          <p:blipFill rotWithShape="1">
            <a:blip r:embed="rId4">
              <a:alphaModFix/>
            </a:blip>
            <a:srcRect/>
            <a:stretch/>
          </p:blipFill>
          <p:spPr>
            <a:xfrm>
              <a:off x="10148289" y="284959"/>
              <a:ext cx="1053632" cy="520605"/>
            </a:xfrm>
            <a:prstGeom prst="rect">
              <a:avLst/>
            </a:prstGeom>
            <a:noFill/>
            <a:ln>
              <a:noFill/>
            </a:ln>
          </p:spPr>
        </p:pic>
        <p:pic>
          <p:nvPicPr>
            <p:cNvPr id="388" name="Google Shape;388;p51" descr="Picture 9"/>
            <p:cNvPicPr preferRelativeResize="0"/>
            <p:nvPr/>
          </p:nvPicPr>
          <p:blipFill rotWithShape="1">
            <a:blip r:embed="rId5">
              <a:alphaModFix/>
            </a:blip>
            <a:srcRect/>
            <a:stretch/>
          </p:blipFill>
          <p:spPr>
            <a:xfrm>
              <a:off x="9200391" y="225891"/>
              <a:ext cx="823093" cy="627822"/>
            </a:xfrm>
            <a:prstGeom prst="rect">
              <a:avLst/>
            </a:prstGeom>
            <a:noFill/>
            <a:ln>
              <a:noFill/>
            </a:ln>
          </p:spPr>
        </p:pic>
        <p:pic>
          <p:nvPicPr>
            <p:cNvPr id="389" name="Google Shape;389;p51"/>
            <p:cNvPicPr preferRelativeResize="0"/>
            <p:nvPr/>
          </p:nvPicPr>
          <p:blipFill rotWithShape="1">
            <a:blip r:embed="rId6">
              <a:alphaModFix/>
            </a:blip>
            <a:srcRect/>
            <a:stretch/>
          </p:blipFill>
          <p:spPr>
            <a:xfrm>
              <a:off x="11333350" y="180373"/>
              <a:ext cx="356366" cy="729780"/>
            </a:xfrm>
            <a:prstGeom prst="rect">
              <a:avLst/>
            </a:prstGeom>
            <a:noFill/>
            <a:ln>
              <a:noFill/>
            </a:ln>
          </p:spPr>
        </p:pic>
        <p:pic>
          <p:nvPicPr>
            <p:cNvPr id="390" name="Google Shape;390;p51"/>
            <p:cNvPicPr preferRelativeResize="0"/>
            <p:nvPr/>
          </p:nvPicPr>
          <p:blipFill rotWithShape="1">
            <a:blip r:embed="rId7">
              <a:alphaModFix/>
            </a:blip>
            <a:srcRect l="13940" t="19367" r="13940" b="19361"/>
            <a:stretch/>
          </p:blipFill>
          <p:spPr>
            <a:xfrm>
              <a:off x="8396929" y="225891"/>
              <a:ext cx="672033" cy="576141"/>
            </a:xfrm>
            <a:prstGeom prst="rect">
              <a:avLst/>
            </a:prstGeom>
            <a:noFill/>
            <a:ln>
              <a:noFill/>
            </a:ln>
          </p:spPr>
        </p:pic>
      </p:grpSp>
      <p:sp>
        <p:nvSpPr>
          <p:cNvPr id="391" name="Google Shape;391;p51"/>
          <p:cNvSpPr/>
          <p:nvPr/>
        </p:nvSpPr>
        <p:spPr>
          <a:xfrm>
            <a:off x="-2720" y="6663074"/>
            <a:ext cx="12215400" cy="243900"/>
          </a:xfrm>
          <a:prstGeom prst="rect">
            <a:avLst/>
          </a:prstGeom>
          <a:solidFill>
            <a:srgbClr val="4617D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EFFFE"/>
              </a:buClr>
              <a:buSzPts val="1800"/>
              <a:buFont typeface="Calibri"/>
              <a:buNone/>
            </a:pPr>
            <a:endParaRPr sz="1800" b="0" i="0" u="none" strike="noStrike" cap="none">
              <a:solidFill>
                <a:srgbClr val="FEFFFE"/>
              </a:solidFill>
              <a:latin typeface="Calibri"/>
              <a:ea typeface="Calibri"/>
              <a:cs typeface="Calibri"/>
              <a:sym typeface="Calibri"/>
            </a:endParaRPr>
          </a:p>
        </p:txBody>
      </p:sp>
      <p:sp>
        <p:nvSpPr>
          <p:cNvPr id="392" name="Google Shape;392;p51"/>
          <p:cNvSpPr txBox="1"/>
          <p:nvPr/>
        </p:nvSpPr>
        <p:spPr>
          <a:xfrm>
            <a:off x="871348" y="1476679"/>
            <a:ext cx="4872900" cy="579900"/>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383838"/>
              </a:buClr>
              <a:buSzPts val="3350"/>
              <a:buFont typeface="Microsoft YaHei"/>
              <a:buNone/>
            </a:pPr>
            <a:r>
              <a:rPr lang="en-US" sz="3350" b="1" i="0" u="none" strike="noStrike" cap="none">
                <a:solidFill>
                  <a:srgbClr val="383838"/>
                </a:solidFill>
                <a:latin typeface="Microsoft YaHei"/>
                <a:ea typeface="Microsoft YaHei"/>
                <a:cs typeface="Microsoft YaHei"/>
                <a:sym typeface="Microsoft YaHei"/>
              </a:rPr>
              <a:t>SDG Relation</a:t>
            </a:r>
            <a:endParaRPr/>
          </a:p>
        </p:txBody>
      </p:sp>
      <p:sp>
        <p:nvSpPr>
          <p:cNvPr id="393" name="Google Shape;393;p51"/>
          <p:cNvSpPr txBox="1"/>
          <p:nvPr/>
        </p:nvSpPr>
        <p:spPr>
          <a:xfrm>
            <a:off x="751975" y="2249775"/>
            <a:ext cx="5851800" cy="3966600"/>
          </a:xfrm>
          <a:prstGeom prst="rect">
            <a:avLst/>
          </a:prstGeom>
          <a:noFill/>
          <a:ln>
            <a:noFill/>
          </a:ln>
        </p:spPr>
        <p:txBody>
          <a:bodyPr spcFirstLastPara="1" wrap="square" lIns="45700" tIns="45700" rIns="45700" bIns="45700" anchor="ctr" anchorCtr="0">
            <a:noAutofit/>
          </a:bodyPr>
          <a:lstStyle/>
          <a:p>
            <a:pPr marL="0" lvl="0" indent="0" algn="l" rtl="0">
              <a:lnSpc>
                <a:spcPct val="75000"/>
              </a:lnSpc>
              <a:spcBef>
                <a:spcPts val="0"/>
              </a:spcBef>
              <a:spcAft>
                <a:spcPts val="0"/>
              </a:spcAft>
              <a:buNone/>
            </a:pPr>
            <a:r>
              <a:rPr lang="en-US" sz="2000" b="1">
                <a:solidFill>
                  <a:schemeClr val="dk1"/>
                </a:solidFill>
              </a:rPr>
              <a:t>SDG 12: Responsible Consumption and Production</a:t>
            </a:r>
            <a:endParaRPr sz="2000" b="1">
              <a:solidFill>
                <a:schemeClr val="dk1"/>
              </a:solidFill>
            </a:endParaRPr>
          </a:p>
          <a:p>
            <a:pPr marL="457200" lvl="0" indent="-355600" algn="l" rtl="0">
              <a:lnSpc>
                <a:spcPct val="75000"/>
              </a:lnSpc>
              <a:spcBef>
                <a:spcPts val="1200"/>
              </a:spcBef>
              <a:spcAft>
                <a:spcPts val="0"/>
              </a:spcAft>
              <a:buClr>
                <a:schemeClr val="dk1"/>
              </a:buClr>
              <a:buSzPts val="2000"/>
              <a:buChar char="●"/>
            </a:pPr>
            <a:r>
              <a:rPr lang="en-US" sz="2000">
                <a:solidFill>
                  <a:schemeClr val="dk1"/>
                </a:solidFill>
              </a:rPr>
              <a:t>Reduces overuse of antibiotics by predicting drug efficacy, promoting responsible use of medical resources.</a:t>
            </a:r>
            <a:endParaRPr sz="2000">
              <a:solidFill>
                <a:schemeClr val="dk1"/>
              </a:solidFill>
            </a:endParaRPr>
          </a:p>
          <a:p>
            <a:pPr marL="0" lvl="0" indent="0" algn="l" rtl="0">
              <a:lnSpc>
                <a:spcPct val="75000"/>
              </a:lnSpc>
              <a:spcBef>
                <a:spcPts val="1200"/>
              </a:spcBef>
              <a:spcAft>
                <a:spcPts val="0"/>
              </a:spcAft>
              <a:buNone/>
            </a:pPr>
            <a:r>
              <a:rPr lang="en-US" sz="2000" b="1">
                <a:solidFill>
                  <a:schemeClr val="dk1"/>
                </a:solidFill>
              </a:rPr>
              <a:t>SDG 17: Partnerships for the Goals</a:t>
            </a:r>
            <a:endParaRPr sz="2000" b="1">
              <a:solidFill>
                <a:schemeClr val="dk1"/>
              </a:solidFill>
            </a:endParaRPr>
          </a:p>
          <a:p>
            <a:pPr marL="457200" lvl="0" indent="-355600" algn="l" rtl="0">
              <a:lnSpc>
                <a:spcPct val="75000"/>
              </a:lnSpc>
              <a:spcBef>
                <a:spcPts val="1200"/>
              </a:spcBef>
              <a:spcAft>
                <a:spcPts val="0"/>
              </a:spcAft>
              <a:buClr>
                <a:schemeClr val="dk1"/>
              </a:buClr>
              <a:buSzPts val="2000"/>
              <a:buChar char="●"/>
            </a:pPr>
            <a:r>
              <a:rPr lang="en-US" sz="2000">
                <a:solidFill>
                  <a:schemeClr val="dk1"/>
                </a:solidFill>
              </a:rPr>
              <a:t>Fosters collaboration between governments, health institutions, and research bodies through data sharing to address global health challenges.</a:t>
            </a:r>
            <a:endParaRPr sz="2000">
              <a:solidFill>
                <a:schemeClr val="dk1"/>
              </a:solidFill>
            </a:endParaRPr>
          </a:p>
          <a:p>
            <a:pPr marL="457200" lvl="0" indent="-355600" algn="l" rtl="0">
              <a:lnSpc>
                <a:spcPct val="75000"/>
              </a:lnSpc>
              <a:spcBef>
                <a:spcPts val="0"/>
              </a:spcBef>
              <a:spcAft>
                <a:spcPts val="0"/>
              </a:spcAft>
              <a:buClr>
                <a:schemeClr val="dk1"/>
              </a:buClr>
              <a:buSzPts val="2000"/>
              <a:buChar char="●"/>
            </a:pPr>
            <a:endParaRPr sz="2000">
              <a:solidFill>
                <a:schemeClr val="dk1"/>
              </a:solidFill>
            </a:endParaRPr>
          </a:p>
        </p:txBody>
      </p:sp>
    </p:spTree>
  </p:cSld>
  <p:clrMapOvr>
    <a:masterClrMapping/>
  </p:clrMapOvr>
</p:sld>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2647</Words>
  <Application>Microsoft Office PowerPoint</Application>
  <PresentationFormat>Widescreen</PresentationFormat>
  <Paragraphs>179</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Courier New</vt:lpstr>
      <vt:lpstr>Microsoft YaHei</vt:lpstr>
      <vt:lpstr>Times New Roman</vt:lpstr>
      <vt:lpstr>Calibri</vt:lpstr>
      <vt:lpstr>Arial</vt:lpstr>
      <vt:lpstr>Helvetica Neue Light</vt:lpstr>
      <vt:lpstr>frontiertech</vt:lpstr>
      <vt:lpstr>PowerPoint Presentation</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Christian RWIBUTSO HAKIZINKA</cp:lastModifiedBy>
  <cp:revision>4</cp:revision>
  <dcterms:modified xsi:type="dcterms:W3CDTF">2024-10-14T14:28:24Z</dcterms:modified>
</cp:coreProperties>
</file>